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49"/>
  </p:notesMasterIdLst>
  <p:handoutMasterIdLst>
    <p:handoutMasterId r:id="rId50"/>
  </p:handoutMasterIdLst>
  <p:sldIdLst>
    <p:sldId id="256" r:id="rId2"/>
    <p:sldId id="294" r:id="rId3"/>
    <p:sldId id="264" r:id="rId4"/>
    <p:sldId id="285" r:id="rId5"/>
    <p:sldId id="258" r:id="rId6"/>
    <p:sldId id="259" r:id="rId7"/>
    <p:sldId id="260" r:id="rId8"/>
    <p:sldId id="261" r:id="rId9"/>
    <p:sldId id="262" r:id="rId10"/>
    <p:sldId id="287" r:id="rId11"/>
    <p:sldId id="266" r:id="rId12"/>
    <p:sldId id="295" r:id="rId13"/>
    <p:sldId id="268" r:id="rId14"/>
    <p:sldId id="289" r:id="rId15"/>
    <p:sldId id="297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93" r:id="rId24"/>
    <p:sldId id="278" r:id="rId25"/>
    <p:sldId id="292" r:id="rId26"/>
    <p:sldId id="279" r:id="rId27"/>
    <p:sldId id="290" r:id="rId28"/>
    <p:sldId id="298" r:id="rId29"/>
    <p:sldId id="280" r:id="rId30"/>
    <p:sldId id="281" r:id="rId31"/>
    <p:sldId id="282" r:id="rId32"/>
    <p:sldId id="283" r:id="rId33"/>
    <p:sldId id="284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DC1AFE6-4CC8-114D-B526-CD04207A3BED}">
          <p14:sldIdLst>
            <p14:sldId id="256"/>
            <p14:sldId id="294"/>
            <p14:sldId id="264"/>
            <p14:sldId id="285"/>
            <p14:sldId id="258"/>
            <p14:sldId id="259"/>
            <p14:sldId id="260"/>
            <p14:sldId id="261"/>
            <p14:sldId id="262"/>
            <p14:sldId id="287"/>
            <p14:sldId id="266"/>
            <p14:sldId id="295"/>
            <p14:sldId id="268"/>
            <p14:sldId id="289"/>
            <p14:sldId id="297"/>
            <p14:sldId id="270"/>
            <p14:sldId id="271"/>
            <p14:sldId id="272"/>
            <p14:sldId id="273"/>
            <p14:sldId id="275"/>
            <p14:sldId id="276"/>
            <p14:sldId id="277"/>
            <p14:sldId id="293"/>
            <p14:sldId id="278"/>
            <p14:sldId id="292"/>
            <p14:sldId id="279"/>
            <p14:sldId id="290"/>
            <p14:sldId id="298"/>
            <p14:sldId id="280"/>
            <p14:sldId id="281"/>
            <p14:sldId id="282"/>
            <p14:sldId id="283"/>
            <p14:sldId id="284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 snapToGrid="0" snapToObjects="1">
      <p:cViewPr>
        <p:scale>
          <a:sx n="68" d="100"/>
          <a:sy n="68" d="100"/>
        </p:scale>
        <p:origin x="-140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C229B8-332C-2144-A288-301F305FB391}" type="doc">
      <dgm:prSet loTypeId="urn:microsoft.com/office/officeart/2005/8/layout/pyramid3" loCatId="" qsTypeId="urn:microsoft.com/office/officeart/2005/8/quickstyle/simple4" qsCatId="simple" csTypeId="urn:microsoft.com/office/officeart/2005/8/colors/accent1_2" csCatId="accent1" phldr="1"/>
      <dgm:spPr/>
    </dgm:pt>
    <dgm:pt modelId="{57B1A1CB-B105-A94E-BEF7-33A44A927A57}">
      <dgm:prSet phldrT="[Text]"/>
      <dgm:spPr/>
      <dgm:t>
        <a:bodyPr/>
        <a:lstStyle/>
        <a:p>
          <a:r>
            <a:rPr lang="hu-HU" dirty="0" smtClean="0"/>
            <a:t>მე ვმუშაობ X თემაზე </a:t>
          </a:r>
          <a:endParaRPr lang="en-US" dirty="0"/>
        </a:p>
      </dgm:t>
    </dgm:pt>
    <dgm:pt modelId="{B1D8B2A5-1D7F-B849-AB26-8C5CF51F9F26}" type="parTrans" cxnId="{D9693B1B-0742-FF45-AC2E-D59B3639EFEE}">
      <dgm:prSet/>
      <dgm:spPr/>
      <dgm:t>
        <a:bodyPr/>
        <a:lstStyle/>
        <a:p>
          <a:endParaRPr lang="en-US"/>
        </a:p>
      </dgm:t>
    </dgm:pt>
    <dgm:pt modelId="{0E973823-19EB-7D4D-83B9-F1BD46574A16}" type="sibTrans" cxnId="{D9693B1B-0742-FF45-AC2E-D59B3639EFEE}">
      <dgm:prSet/>
      <dgm:spPr/>
      <dgm:t>
        <a:bodyPr/>
        <a:lstStyle/>
        <a:p>
          <a:endParaRPr lang="en-US"/>
        </a:p>
      </dgm:t>
    </dgm:pt>
    <dgm:pt modelId="{4C94EBDC-E9C2-E24A-A721-B1B191529D8F}">
      <dgm:prSet phldrT="[Text]"/>
      <dgm:spPr/>
      <dgm:t>
        <a:bodyPr/>
        <a:lstStyle/>
        <a:p>
          <a:r>
            <a:rPr lang="hr-HR" dirty="0" smtClean="0"/>
            <a:t>ვინაიდან მსურს გავიგო Y </a:t>
          </a:r>
          <a:endParaRPr lang="en-US" dirty="0"/>
        </a:p>
      </dgm:t>
    </dgm:pt>
    <dgm:pt modelId="{DA590B38-8EDD-CE44-87EC-1515D49F0678}" type="parTrans" cxnId="{615D9CCC-A28E-9940-8320-556CAD70D31B}">
      <dgm:prSet/>
      <dgm:spPr/>
      <dgm:t>
        <a:bodyPr/>
        <a:lstStyle/>
        <a:p>
          <a:endParaRPr lang="en-US"/>
        </a:p>
      </dgm:t>
    </dgm:pt>
    <dgm:pt modelId="{5E08BC8C-C67C-0247-A376-F61D5AEDFC2A}" type="sibTrans" cxnId="{615D9CCC-A28E-9940-8320-556CAD70D31B}">
      <dgm:prSet/>
      <dgm:spPr/>
      <dgm:t>
        <a:bodyPr/>
        <a:lstStyle/>
        <a:p>
          <a:endParaRPr lang="en-US"/>
        </a:p>
      </dgm:t>
    </dgm:pt>
    <dgm:pt modelId="{CB2A1ED5-9EEB-D642-BFE2-42A13F9EA7A1}">
      <dgm:prSet phldrT="[Text]"/>
      <dgm:spPr/>
      <dgm:t>
        <a:bodyPr/>
        <a:lstStyle/>
        <a:p>
          <a:r>
            <a:rPr lang="hr-HR" dirty="0" smtClean="0"/>
            <a:t>რათა დავეხმარო სხვებს </a:t>
          </a:r>
          <a:r>
            <a:rPr lang="en-US" dirty="0" smtClean="0"/>
            <a:t>Z </a:t>
          </a:r>
          <a:r>
            <a:rPr lang="en-US" dirty="0" err="1" smtClean="0"/>
            <a:t>გაგებაში</a:t>
          </a:r>
          <a:r>
            <a:rPr lang="en-US" dirty="0" smtClean="0"/>
            <a:t> </a:t>
          </a:r>
          <a:endParaRPr lang="en-US" dirty="0"/>
        </a:p>
      </dgm:t>
    </dgm:pt>
    <dgm:pt modelId="{A1CBE72E-80AD-304B-B1CF-7FF82315238B}" type="parTrans" cxnId="{B61965F9-23D7-464B-8109-66043CA0DE9A}">
      <dgm:prSet/>
      <dgm:spPr/>
      <dgm:t>
        <a:bodyPr/>
        <a:lstStyle/>
        <a:p>
          <a:endParaRPr lang="en-US"/>
        </a:p>
      </dgm:t>
    </dgm:pt>
    <dgm:pt modelId="{24B9C608-B3E8-9443-83DE-02E5D50CF47F}" type="sibTrans" cxnId="{B61965F9-23D7-464B-8109-66043CA0DE9A}">
      <dgm:prSet/>
      <dgm:spPr/>
      <dgm:t>
        <a:bodyPr/>
        <a:lstStyle/>
        <a:p>
          <a:endParaRPr lang="en-US"/>
        </a:p>
      </dgm:t>
    </dgm:pt>
    <dgm:pt modelId="{87B27F09-83FC-A841-BB72-81EB399B5C54}" type="pres">
      <dgm:prSet presAssocID="{78C229B8-332C-2144-A288-301F305FB391}" presName="Name0" presStyleCnt="0">
        <dgm:presLayoutVars>
          <dgm:dir/>
          <dgm:animLvl val="lvl"/>
          <dgm:resizeHandles val="exact"/>
        </dgm:presLayoutVars>
      </dgm:prSet>
      <dgm:spPr/>
    </dgm:pt>
    <dgm:pt modelId="{8D5A81A8-22C3-D343-BB71-FE045C7521D5}" type="pres">
      <dgm:prSet presAssocID="{57B1A1CB-B105-A94E-BEF7-33A44A927A57}" presName="Name8" presStyleCnt="0"/>
      <dgm:spPr/>
    </dgm:pt>
    <dgm:pt modelId="{0B5DB6CB-C5BF-574D-9833-B1AEDEFF023F}" type="pres">
      <dgm:prSet presAssocID="{57B1A1CB-B105-A94E-BEF7-33A44A927A57}" presName="level" presStyleLbl="node1" presStyleIdx="0" presStyleCnt="3" custScaleY="430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5572C-7FAD-154E-994B-796496730A5F}" type="pres">
      <dgm:prSet presAssocID="{57B1A1CB-B105-A94E-BEF7-33A44A927A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E579E-B285-F54E-A816-55AED03502BA}" type="pres">
      <dgm:prSet presAssocID="{4C94EBDC-E9C2-E24A-A721-B1B191529D8F}" presName="Name8" presStyleCnt="0"/>
      <dgm:spPr/>
    </dgm:pt>
    <dgm:pt modelId="{A89C1BFC-452F-A54A-9EED-6E209C18FA6E}" type="pres">
      <dgm:prSet presAssocID="{4C94EBDC-E9C2-E24A-A721-B1B191529D8F}" presName="level" presStyleLbl="node1" presStyleIdx="1" presStyleCnt="3" custScaleX="100290" custScaleY="573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0F7CCB-DB19-9D45-B140-ADD73199FB2F}" type="pres">
      <dgm:prSet presAssocID="{4C94EBDC-E9C2-E24A-A721-B1B191529D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FAC5C-EBB9-934C-9662-E73C29F03EC4}" type="pres">
      <dgm:prSet presAssocID="{CB2A1ED5-9EEB-D642-BFE2-42A13F9EA7A1}" presName="Name8" presStyleCnt="0"/>
      <dgm:spPr/>
    </dgm:pt>
    <dgm:pt modelId="{1CF690E3-E3C8-184F-BDB4-39B1558BA0DA}" type="pres">
      <dgm:prSet presAssocID="{CB2A1ED5-9EEB-D642-BFE2-42A13F9EA7A1}" presName="level" presStyleLbl="node1" presStyleIdx="2" presStyleCnt="3" custScaleX="1011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1063A6-4281-F943-BD07-4F51FA609083}" type="pres">
      <dgm:prSet presAssocID="{CB2A1ED5-9EEB-D642-BFE2-42A13F9EA7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5D9CCC-A28E-9940-8320-556CAD70D31B}" srcId="{78C229B8-332C-2144-A288-301F305FB391}" destId="{4C94EBDC-E9C2-E24A-A721-B1B191529D8F}" srcOrd="1" destOrd="0" parTransId="{DA590B38-8EDD-CE44-87EC-1515D49F0678}" sibTransId="{5E08BC8C-C67C-0247-A376-F61D5AEDFC2A}"/>
    <dgm:cxn modelId="{31FFCC5C-5DC5-4547-AC55-5EA7832A8FBF}" type="presOf" srcId="{4C94EBDC-E9C2-E24A-A721-B1B191529D8F}" destId="{A89C1BFC-452F-A54A-9EED-6E209C18FA6E}" srcOrd="0" destOrd="0" presId="urn:microsoft.com/office/officeart/2005/8/layout/pyramid3"/>
    <dgm:cxn modelId="{D9693B1B-0742-FF45-AC2E-D59B3639EFEE}" srcId="{78C229B8-332C-2144-A288-301F305FB391}" destId="{57B1A1CB-B105-A94E-BEF7-33A44A927A57}" srcOrd="0" destOrd="0" parTransId="{B1D8B2A5-1D7F-B849-AB26-8C5CF51F9F26}" sibTransId="{0E973823-19EB-7D4D-83B9-F1BD46574A16}"/>
    <dgm:cxn modelId="{2EF3FFE3-285F-2348-B46A-3393B412E14D}" type="presOf" srcId="{CB2A1ED5-9EEB-D642-BFE2-42A13F9EA7A1}" destId="{1CF690E3-E3C8-184F-BDB4-39B1558BA0DA}" srcOrd="0" destOrd="0" presId="urn:microsoft.com/office/officeart/2005/8/layout/pyramid3"/>
    <dgm:cxn modelId="{943C20D5-BBDA-A04A-BB9F-9864935D654A}" type="presOf" srcId="{57B1A1CB-B105-A94E-BEF7-33A44A927A57}" destId="{9865572C-7FAD-154E-994B-796496730A5F}" srcOrd="1" destOrd="0" presId="urn:microsoft.com/office/officeart/2005/8/layout/pyramid3"/>
    <dgm:cxn modelId="{B61965F9-23D7-464B-8109-66043CA0DE9A}" srcId="{78C229B8-332C-2144-A288-301F305FB391}" destId="{CB2A1ED5-9EEB-D642-BFE2-42A13F9EA7A1}" srcOrd="2" destOrd="0" parTransId="{A1CBE72E-80AD-304B-B1CF-7FF82315238B}" sibTransId="{24B9C608-B3E8-9443-83DE-02E5D50CF47F}"/>
    <dgm:cxn modelId="{3EDA78BD-87CA-C646-BC25-E431F81FD763}" type="presOf" srcId="{57B1A1CB-B105-A94E-BEF7-33A44A927A57}" destId="{0B5DB6CB-C5BF-574D-9833-B1AEDEFF023F}" srcOrd="0" destOrd="0" presId="urn:microsoft.com/office/officeart/2005/8/layout/pyramid3"/>
    <dgm:cxn modelId="{3C3948A6-D9C2-F541-853E-13AB90F7F30F}" type="presOf" srcId="{CB2A1ED5-9EEB-D642-BFE2-42A13F9EA7A1}" destId="{981063A6-4281-F943-BD07-4F51FA609083}" srcOrd="1" destOrd="0" presId="urn:microsoft.com/office/officeart/2005/8/layout/pyramid3"/>
    <dgm:cxn modelId="{6B22F9D7-E738-C343-BB38-2E77FCF6D25F}" type="presOf" srcId="{78C229B8-332C-2144-A288-301F305FB391}" destId="{87B27F09-83FC-A841-BB72-81EB399B5C54}" srcOrd="0" destOrd="0" presId="urn:microsoft.com/office/officeart/2005/8/layout/pyramid3"/>
    <dgm:cxn modelId="{54E75B37-86EC-E549-BC14-4E1E73E6AD6F}" type="presOf" srcId="{4C94EBDC-E9C2-E24A-A721-B1B191529D8F}" destId="{520F7CCB-DB19-9D45-B140-ADD73199FB2F}" srcOrd="1" destOrd="0" presId="urn:microsoft.com/office/officeart/2005/8/layout/pyramid3"/>
    <dgm:cxn modelId="{B6542CB1-3013-8646-9064-60A480118706}" type="presParOf" srcId="{87B27F09-83FC-A841-BB72-81EB399B5C54}" destId="{8D5A81A8-22C3-D343-BB71-FE045C7521D5}" srcOrd="0" destOrd="0" presId="urn:microsoft.com/office/officeart/2005/8/layout/pyramid3"/>
    <dgm:cxn modelId="{4B6757E3-19AD-CF4D-AF23-D00796C6D195}" type="presParOf" srcId="{8D5A81A8-22C3-D343-BB71-FE045C7521D5}" destId="{0B5DB6CB-C5BF-574D-9833-B1AEDEFF023F}" srcOrd="0" destOrd="0" presId="urn:microsoft.com/office/officeart/2005/8/layout/pyramid3"/>
    <dgm:cxn modelId="{35C4DA94-C1E0-6D46-9223-CBF789A03AF5}" type="presParOf" srcId="{8D5A81A8-22C3-D343-BB71-FE045C7521D5}" destId="{9865572C-7FAD-154E-994B-796496730A5F}" srcOrd="1" destOrd="0" presId="urn:microsoft.com/office/officeart/2005/8/layout/pyramid3"/>
    <dgm:cxn modelId="{3194FA1F-4AB8-4846-9387-E19B3FD170B5}" type="presParOf" srcId="{87B27F09-83FC-A841-BB72-81EB399B5C54}" destId="{A15E579E-B285-F54E-A816-55AED03502BA}" srcOrd="1" destOrd="0" presId="urn:microsoft.com/office/officeart/2005/8/layout/pyramid3"/>
    <dgm:cxn modelId="{54BE0DE3-36C0-824A-9CC8-B2D6FB6280C0}" type="presParOf" srcId="{A15E579E-B285-F54E-A816-55AED03502BA}" destId="{A89C1BFC-452F-A54A-9EED-6E209C18FA6E}" srcOrd="0" destOrd="0" presId="urn:microsoft.com/office/officeart/2005/8/layout/pyramid3"/>
    <dgm:cxn modelId="{33E5B395-CC01-F349-B6DD-D9DC77AA494D}" type="presParOf" srcId="{A15E579E-B285-F54E-A816-55AED03502BA}" destId="{520F7CCB-DB19-9D45-B140-ADD73199FB2F}" srcOrd="1" destOrd="0" presId="urn:microsoft.com/office/officeart/2005/8/layout/pyramid3"/>
    <dgm:cxn modelId="{64749CCA-D6E8-C445-9DF5-ABD6EAC236C6}" type="presParOf" srcId="{87B27F09-83FC-A841-BB72-81EB399B5C54}" destId="{995FAC5C-EBB9-934C-9662-E73C29F03EC4}" srcOrd="2" destOrd="0" presId="urn:microsoft.com/office/officeart/2005/8/layout/pyramid3"/>
    <dgm:cxn modelId="{C60E823A-7B22-3B45-9859-80A9C5ABBC40}" type="presParOf" srcId="{995FAC5C-EBB9-934C-9662-E73C29F03EC4}" destId="{1CF690E3-E3C8-184F-BDB4-39B1558BA0DA}" srcOrd="0" destOrd="0" presId="urn:microsoft.com/office/officeart/2005/8/layout/pyramid3"/>
    <dgm:cxn modelId="{E62368EE-6A92-B346-BB2C-2CD2AD608E03}" type="presParOf" srcId="{995FAC5C-EBB9-934C-9662-E73C29F03EC4}" destId="{981063A6-4281-F943-BD07-4F51FA609083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C229B8-332C-2144-A288-301F305FB391}" type="doc">
      <dgm:prSet loTypeId="urn:microsoft.com/office/officeart/2005/8/layout/pyramid3" loCatId="" qsTypeId="urn:microsoft.com/office/officeart/2005/8/quickstyle/simple4" qsCatId="simple" csTypeId="urn:microsoft.com/office/officeart/2005/8/colors/accent1_2" csCatId="accent1" phldr="1"/>
      <dgm:spPr/>
    </dgm:pt>
    <dgm:pt modelId="{57B1A1CB-B105-A94E-BEF7-33A44A927A57}">
      <dgm:prSet phldrT="[Text]"/>
      <dgm:spPr/>
      <dgm:t>
        <a:bodyPr/>
        <a:lstStyle/>
        <a:p>
          <a:r>
            <a:rPr lang="hu-HU" dirty="0" smtClean="0"/>
            <a:t>ვმუშაობ X თემაზე </a:t>
          </a:r>
          <a:r>
            <a:rPr lang="hu-HU" i="1" dirty="0" smtClean="0"/>
            <a:t>[ისტორიები ალამოს ბრძოლის შესახებ]</a:t>
          </a:r>
          <a:endParaRPr lang="en-US" dirty="0"/>
        </a:p>
      </dgm:t>
    </dgm:pt>
    <dgm:pt modelId="{B1D8B2A5-1D7F-B849-AB26-8C5CF51F9F26}" type="parTrans" cxnId="{D9693B1B-0742-FF45-AC2E-D59B3639EFEE}">
      <dgm:prSet/>
      <dgm:spPr/>
      <dgm:t>
        <a:bodyPr/>
        <a:lstStyle/>
        <a:p>
          <a:endParaRPr lang="en-US"/>
        </a:p>
      </dgm:t>
    </dgm:pt>
    <dgm:pt modelId="{0E973823-19EB-7D4D-83B9-F1BD46574A16}" type="sibTrans" cxnId="{D9693B1B-0742-FF45-AC2E-D59B3639EFEE}">
      <dgm:prSet/>
      <dgm:spPr/>
      <dgm:t>
        <a:bodyPr/>
        <a:lstStyle/>
        <a:p>
          <a:endParaRPr lang="en-US"/>
        </a:p>
      </dgm:t>
    </dgm:pt>
    <dgm:pt modelId="{4C94EBDC-E9C2-E24A-A721-B1B191529D8F}">
      <dgm:prSet phldrT="[Text]"/>
      <dgm:spPr/>
      <dgm:t>
        <a:bodyPr/>
        <a:lstStyle/>
        <a:p>
          <a:r>
            <a:rPr lang="hr-HR" dirty="0" smtClean="0"/>
            <a:t>მსურს გავიგო Y [</a:t>
          </a:r>
          <a:r>
            <a:rPr lang="hr-HR" i="1" dirty="0" smtClean="0"/>
            <a:t>რატომ გახდა მისი ისტორია ეროვნული ლეგენდა]</a:t>
          </a:r>
          <a:endParaRPr lang="en-US" dirty="0"/>
        </a:p>
      </dgm:t>
    </dgm:pt>
    <dgm:pt modelId="{DA590B38-8EDD-CE44-87EC-1515D49F0678}" type="parTrans" cxnId="{615D9CCC-A28E-9940-8320-556CAD70D31B}">
      <dgm:prSet/>
      <dgm:spPr/>
      <dgm:t>
        <a:bodyPr/>
        <a:lstStyle/>
        <a:p>
          <a:endParaRPr lang="en-US"/>
        </a:p>
      </dgm:t>
    </dgm:pt>
    <dgm:pt modelId="{5E08BC8C-C67C-0247-A376-F61D5AEDFC2A}" type="sibTrans" cxnId="{615D9CCC-A28E-9940-8320-556CAD70D31B}">
      <dgm:prSet/>
      <dgm:spPr/>
      <dgm:t>
        <a:bodyPr/>
        <a:lstStyle/>
        <a:p>
          <a:endParaRPr lang="en-US"/>
        </a:p>
      </dgm:t>
    </dgm:pt>
    <dgm:pt modelId="{365CD0F2-78CE-C54E-B7F7-94968006F81E}">
      <dgm:prSet/>
      <dgm:spPr/>
      <dgm:t>
        <a:bodyPr/>
        <a:lstStyle/>
        <a:p>
          <a:r>
            <a:rPr lang="hr-HR" dirty="0" smtClean="0"/>
            <a:t>რათა შევძლო სხვების დახმარება </a:t>
          </a:r>
          <a:r>
            <a:rPr lang="en-US" dirty="0" smtClean="0"/>
            <a:t>Z -</a:t>
          </a:r>
          <a:r>
            <a:rPr lang="en-US" dirty="0" err="1" smtClean="0"/>
            <a:t>ის</a:t>
          </a:r>
          <a:r>
            <a:rPr lang="en-US" dirty="0" smtClean="0"/>
            <a:t> </a:t>
          </a:r>
          <a:r>
            <a:rPr lang="en-US" dirty="0" err="1" smtClean="0"/>
            <a:t>გაგებაში</a:t>
          </a:r>
          <a:r>
            <a:rPr lang="en-US" dirty="0" smtClean="0"/>
            <a:t> </a:t>
          </a:r>
          <a:r>
            <a:rPr lang="en-US" i="1" dirty="0" smtClean="0"/>
            <a:t>[</a:t>
          </a:r>
          <a:r>
            <a:rPr lang="en-US" i="1" dirty="0" err="1" smtClean="0"/>
            <a:t>როგორ</a:t>
          </a:r>
          <a:r>
            <a:rPr lang="en-US" i="1" dirty="0" smtClean="0"/>
            <a:t> </a:t>
          </a:r>
          <a:r>
            <a:rPr lang="en-US" i="1" dirty="0" err="1" smtClean="0"/>
            <a:t>ჩამოაყალიბა</a:t>
          </a:r>
          <a:r>
            <a:rPr lang="en-US" i="1" dirty="0" smtClean="0"/>
            <a:t> </a:t>
          </a:r>
          <a:r>
            <a:rPr lang="en-US" i="1" dirty="0" err="1" smtClean="0"/>
            <a:t>ასეთმა</a:t>
          </a:r>
          <a:r>
            <a:rPr lang="en-US" i="1" dirty="0" smtClean="0"/>
            <a:t> </a:t>
          </a:r>
          <a:r>
            <a:rPr lang="en-US" i="1" dirty="0" err="1" smtClean="0"/>
            <a:t>რეგიონალურმა</a:t>
          </a:r>
          <a:r>
            <a:rPr lang="en-US" i="1" dirty="0" smtClean="0"/>
            <a:t> </a:t>
          </a:r>
          <a:r>
            <a:rPr lang="en-US" i="1" dirty="0" err="1" smtClean="0"/>
            <a:t>მითებმა</a:t>
          </a:r>
          <a:r>
            <a:rPr lang="en-US" i="1" dirty="0" smtClean="0"/>
            <a:t> </a:t>
          </a:r>
          <a:r>
            <a:rPr lang="en-US" i="1" dirty="0" err="1" smtClean="0"/>
            <a:t>ჩვენი</a:t>
          </a:r>
          <a:r>
            <a:rPr lang="en-US" i="1" dirty="0" smtClean="0"/>
            <a:t> </a:t>
          </a:r>
          <a:r>
            <a:rPr lang="en-US" i="1" dirty="0" err="1" smtClean="0"/>
            <a:t>ეროვნული</a:t>
          </a:r>
          <a:r>
            <a:rPr lang="en-US" i="1" dirty="0" smtClean="0"/>
            <a:t> </a:t>
          </a:r>
          <a:r>
            <a:rPr lang="en-US" i="1" dirty="0" err="1" smtClean="0"/>
            <a:t>ხასიათი</a:t>
          </a:r>
          <a:r>
            <a:rPr lang="en-US" i="1" dirty="0" smtClean="0"/>
            <a:t>]</a:t>
          </a:r>
          <a:endParaRPr lang="en-US" dirty="0"/>
        </a:p>
      </dgm:t>
    </dgm:pt>
    <dgm:pt modelId="{8468CBCB-BB28-D640-BAB1-C3A7008B6F02}" type="parTrans" cxnId="{0403DCF4-4587-894E-B56D-D3552EBDCABE}">
      <dgm:prSet/>
      <dgm:spPr/>
      <dgm:t>
        <a:bodyPr/>
        <a:lstStyle/>
        <a:p>
          <a:endParaRPr lang="en-US"/>
        </a:p>
      </dgm:t>
    </dgm:pt>
    <dgm:pt modelId="{5C9C724C-00DE-8D46-8932-F77891D172FC}" type="sibTrans" cxnId="{0403DCF4-4587-894E-B56D-D3552EBDCABE}">
      <dgm:prSet/>
      <dgm:spPr/>
      <dgm:t>
        <a:bodyPr/>
        <a:lstStyle/>
        <a:p>
          <a:endParaRPr lang="en-US"/>
        </a:p>
      </dgm:t>
    </dgm:pt>
    <dgm:pt modelId="{87B27F09-83FC-A841-BB72-81EB399B5C54}" type="pres">
      <dgm:prSet presAssocID="{78C229B8-332C-2144-A288-301F305FB391}" presName="Name0" presStyleCnt="0">
        <dgm:presLayoutVars>
          <dgm:dir/>
          <dgm:animLvl val="lvl"/>
          <dgm:resizeHandles val="exact"/>
        </dgm:presLayoutVars>
      </dgm:prSet>
      <dgm:spPr/>
    </dgm:pt>
    <dgm:pt modelId="{8D5A81A8-22C3-D343-BB71-FE045C7521D5}" type="pres">
      <dgm:prSet presAssocID="{57B1A1CB-B105-A94E-BEF7-33A44A927A57}" presName="Name8" presStyleCnt="0"/>
      <dgm:spPr/>
    </dgm:pt>
    <dgm:pt modelId="{0B5DB6CB-C5BF-574D-9833-B1AEDEFF023F}" type="pres">
      <dgm:prSet presAssocID="{57B1A1CB-B105-A94E-BEF7-33A44A927A57}" presName="level" presStyleLbl="node1" presStyleIdx="0" presStyleCnt="3" custScaleY="430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5572C-7FAD-154E-994B-796496730A5F}" type="pres">
      <dgm:prSet presAssocID="{57B1A1CB-B105-A94E-BEF7-33A44A927A5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E579E-B285-F54E-A816-55AED03502BA}" type="pres">
      <dgm:prSet presAssocID="{4C94EBDC-E9C2-E24A-A721-B1B191529D8F}" presName="Name8" presStyleCnt="0"/>
      <dgm:spPr/>
    </dgm:pt>
    <dgm:pt modelId="{A89C1BFC-452F-A54A-9EED-6E209C18FA6E}" type="pres">
      <dgm:prSet presAssocID="{4C94EBDC-E9C2-E24A-A721-B1B191529D8F}" presName="level" presStyleLbl="node1" presStyleIdx="1" presStyleCnt="3" custScaleX="100290" custScaleY="573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0F7CCB-DB19-9D45-B140-ADD73199FB2F}" type="pres">
      <dgm:prSet presAssocID="{4C94EBDC-E9C2-E24A-A721-B1B191529D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E3D9C-883C-A948-A354-4E71385AA12F}" type="pres">
      <dgm:prSet presAssocID="{365CD0F2-78CE-C54E-B7F7-94968006F81E}" presName="Name8" presStyleCnt="0"/>
      <dgm:spPr/>
    </dgm:pt>
    <dgm:pt modelId="{AC9C5B8A-6EAC-0748-80C3-96D6C06AC209}" type="pres">
      <dgm:prSet presAssocID="{365CD0F2-78CE-C54E-B7F7-94968006F81E}" presName="level" presStyleLbl="node1" presStyleIdx="2" presStyleCnt="3" custScaleX="99526" custScaleY="89176" custLinFactNeighborX="-800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561B30-1DB6-BD4E-A150-5183AD4E892E}" type="pres">
      <dgm:prSet presAssocID="{365CD0F2-78CE-C54E-B7F7-94968006F81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AB980B-C61A-E143-88AE-9B913700DE2C}" type="presOf" srcId="{365CD0F2-78CE-C54E-B7F7-94968006F81E}" destId="{36561B30-1DB6-BD4E-A150-5183AD4E892E}" srcOrd="1" destOrd="0" presId="urn:microsoft.com/office/officeart/2005/8/layout/pyramid3"/>
    <dgm:cxn modelId="{615D9CCC-A28E-9940-8320-556CAD70D31B}" srcId="{78C229B8-332C-2144-A288-301F305FB391}" destId="{4C94EBDC-E9C2-E24A-A721-B1B191529D8F}" srcOrd="1" destOrd="0" parTransId="{DA590B38-8EDD-CE44-87EC-1515D49F0678}" sibTransId="{5E08BC8C-C67C-0247-A376-F61D5AEDFC2A}"/>
    <dgm:cxn modelId="{67EAA6EB-6A0E-344C-A0A8-A2210CD84304}" type="presOf" srcId="{4C94EBDC-E9C2-E24A-A721-B1B191529D8F}" destId="{520F7CCB-DB19-9D45-B140-ADD73199FB2F}" srcOrd="1" destOrd="0" presId="urn:microsoft.com/office/officeart/2005/8/layout/pyramid3"/>
    <dgm:cxn modelId="{BC838656-8A0B-CB46-8EE9-FC95B54A9539}" type="presOf" srcId="{57B1A1CB-B105-A94E-BEF7-33A44A927A57}" destId="{0B5DB6CB-C5BF-574D-9833-B1AEDEFF023F}" srcOrd="0" destOrd="0" presId="urn:microsoft.com/office/officeart/2005/8/layout/pyramid3"/>
    <dgm:cxn modelId="{856F4E6D-C336-CF40-BE93-00FFCED51E71}" type="presOf" srcId="{57B1A1CB-B105-A94E-BEF7-33A44A927A57}" destId="{9865572C-7FAD-154E-994B-796496730A5F}" srcOrd="1" destOrd="0" presId="urn:microsoft.com/office/officeart/2005/8/layout/pyramid3"/>
    <dgm:cxn modelId="{0403DCF4-4587-894E-B56D-D3552EBDCABE}" srcId="{78C229B8-332C-2144-A288-301F305FB391}" destId="{365CD0F2-78CE-C54E-B7F7-94968006F81E}" srcOrd="2" destOrd="0" parTransId="{8468CBCB-BB28-D640-BAB1-C3A7008B6F02}" sibTransId="{5C9C724C-00DE-8D46-8932-F77891D172FC}"/>
    <dgm:cxn modelId="{7DAD3896-DD01-0548-8EF0-F8E2AB6E312A}" type="presOf" srcId="{4C94EBDC-E9C2-E24A-A721-B1B191529D8F}" destId="{A89C1BFC-452F-A54A-9EED-6E209C18FA6E}" srcOrd="0" destOrd="0" presId="urn:microsoft.com/office/officeart/2005/8/layout/pyramid3"/>
    <dgm:cxn modelId="{5494B877-8AE4-3740-A2F1-18D2FBC08340}" type="presOf" srcId="{78C229B8-332C-2144-A288-301F305FB391}" destId="{87B27F09-83FC-A841-BB72-81EB399B5C54}" srcOrd="0" destOrd="0" presId="urn:microsoft.com/office/officeart/2005/8/layout/pyramid3"/>
    <dgm:cxn modelId="{575D82ED-039B-D846-B444-26FFB1AB30C2}" type="presOf" srcId="{365CD0F2-78CE-C54E-B7F7-94968006F81E}" destId="{AC9C5B8A-6EAC-0748-80C3-96D6C06AC209}" srcOrd="0" destOrd="0" presId="urn:microsoft.com/office/officeart/2005/8/layout/pyramid3"/>
    <dgm:cxn modelId="{D9693B1B-0742-FF45-AC2E-D59B3639EFEE}" srcId="{78C229B8-332C-2144-A288-301F305FB391}" destId="{57B1A1CB-B105-A94E-BEF7-33A44A927A57}" srcOrd="0" destOrd="0" parTransId="{B1D8B2A5-1D7F-B849-AB26-8C5CF51F9F26}" sibTransId="{0E973823-19EB-7D4D-83B9-F1BD46574A16}"/>
    <dgm:cxn modelId="{AA507F66-EA22-EC41-A453-59046E48994F}" type="presParOf" srcId="{87B27F09-83FC-A841-BB72-81EB399B5C54}" destId="{8D5A81A8-22C3-D343-BB71-FE045C7521D5}" srcOrd="0" destOrd="0" presId="urn:microsoft.com/office/officeart/2005/8/layout/pyramid3"/>
    <dgm:cxn modelId="{CF2077EC-ED84-0242-8E2D-24A617F58C1F}" type="presParOf" srcId="{8D5A81A8-22C3-D343-BB71-FE045C7521D5}" destId="{0B5DB6CB-C5BF-574D-9833-B1AEDEFF023F}" srcOrd="0" destOrd="0" presId="urn:microsoft.com/office/officeart/2005/8/layout/pyramid3"/>
    <dgm:cxn modelId="{9AA2BD92-0B4D-D542-9441-A948C20A1D74}" type="presParOf" srcId="{8D5A81A8-22C3-D343-BB71-FE045C7521D5}" destId="{9865572C-7FAD-154E-994B-796496730A5F}" srcOrd="1" destOrd="0" presId="urn:microsoft.com/office/officeart/2005/8/layout/pyramid3"/>
    <dgm:cxn modelId="{1E912DA3-0188-CE4E-8882-2F576F2CAADC}" type="presParOf" srcId="{87B27F09-83FC-A841-BB72-81EB399B5C54}" destId="{A15E579E-B285-F54E-A816-55AED03502BA}" srcOrd="1" destOrd="0" presId="urn:microsoft.com/office/officeart/2005/8/layout/pyramid3"/>
    <dgm:cxn modelId="{FE22635C-AF8E-C445-AFFE-A7CD16FFCDE8}" type="presParOf" srcId="{A15E579E-B285-F54E-A816-55AED03502BA}" destId="{A89C1BFC-452F-A54A-9EED-6E209C18FA6E}" srcOrd="0" destOrd="0" presId="urn:microsoft.com/office/officeart/2005/8/layout/pyramid3"/>
    <dgm:cxn modelId="{8E6E3519-E762-964C-8029-950B63FE5BD7}" type="presParOf" srcId="{A15E579E-B285-F54E-A816-55AED03502BA}" destId="{520F7CCB-DB19-9D45-B140-ADD73199FB2F}" srcOrd="1" destOrd="0" presId="urn:microsoft.com/office/officeart/2005/8/layout/pyramid3"/>
    <dgm:cxn modelId="{E489DB66-AE98-5943-83DC-56BB1F1F6890}" type="presParOf" srcId="{87B27F09-83FC-A841-BB72-81EB399B5C54}" destId="{B1DE3D9C-883C-A948-A354-4E71385AA12F}" srcOrd="2" destOrd="0" presId="urn:microsoft.com/office/officeart/2005/8/layout/pyramid3"/>
    <dgm:cxn modelId="{3AA066F0-AF64-6349-B14C-BED948160D06}" type="presParOf" srcId="{B1DE3D9C-883C-A948-A354-4E71385AA12F}" destId="{AC9C5B8A-6EAC-0748-80C3-96D6C06AC209}" srcOrd="0" destOrd="0" presId="urn:microsoft.com/office/officeart/2005/8/layout/pyramid3"/>
    <dgm:cxn modelId="{7E62AB32-0A98-1C4D-9AE6-AE46316B84AB}" type="presParOf" srcId="{B1DE3D9C-883C-A948-A354-4E71385AA12F}" destId="{36561B30-1DB6-BD4E-A150-5183AD4E892E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024B46-1A6E-E449-B129-575689F556B7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</dgm:pt>
    <dgm:pt modelId="{8F636E18-12D4-B143-A9AC-1A11BCDDF552}">
      <dgm:prSet phldrT="[Text]"/>
      <dgm:spPr/>
      <dgm:t>
        <a:bodyPr/>
        <a:lstStyle/>
        <a:p>
          <a:pPr rtl="0"/>
          <a:r>
            <a:rPr lang="en-US" dirty="0" err="1" smtClean="0"/>
            <a:t>კონცეპტუალური</a:t>
          </a:r>
          <a:r>
            <a:rPr lang="en-US" dirty="0" smtClean="0"/>
            <a:t> - “</a:t>
          </a:r>
          <a:r>
            <a:rPr lang="en-US" dirty="0" err="1" smtClean="0"/>
            <a:t>რა</a:t>
          </a:r>
          <a:r>
            <a:rPr lang="en-US" dirty="0" smtClean="0"/>
            <a:t> </a:t>
          </a:r>
          <a:r>
            <a:rPr lang="en-US" dirty="0" err="1" smtClean="0"/>
            <a:t>უნდა</a:t>
          </a:r>
          <a:r>
            <a:rPr lang="en-US" dirty="0" smtClean="0"/>
            <a:t> </a:t>
          </a:r>
          <a:r>
            <a:rPr lang="en-US" dirty="0" err="1" smtClean="0"/>
            <a:t>ვიფიქროთ</a:t>
          </a:r>
          <a:r>
            <a:rPr lang="en-US" dirty="0" smtClean="0"/>
            <a:t>?” - </a:t>
          </a:r>
          <a:r>
            <a:rPr lang="en-US" dirty="0" err="1" smtClean="0"/>
            <a:t>არსობრივი</a:t>
          </a:r>
          <a:endParaRPr lang="en-US" dirty="0"/>
        </a:p>
      </dgm:t>
    </dgm:pt>
    <dgm:pt modelId="{8E3667F8-E9F4-FB4F-93D4-44A223239CEA}" type="parTrans" cxnId="{9110D653-8B69-4C4D-98E5-A29679FAE3A7}">
      <dgm:prSet/>
      <dgm:spPr/>
      <dgm:t>
        <a:bodyPr/>
        <a:lstStyle/>
        <a:p>
          <a:endParaRPr lang="en-US"/>
        </a:p>
      </dgm:t>
    </dgm:pt>
    <dgm:pt modelId="{F9672DC6-04F7-FD4A-89DD-C6BE8E206BDA}" type="sibTrans" cxnId="{9110D653-8B69-4C4D-98E5-A29679FAE3A7}">
      <dgm:prSet/>
      <dgm:spPr/>
      <dgm:t>
        <a:bodyPr/>
        <a:lstStyle/>
        <a:p>
          <a:endParaRPr lang="en-US"/>
        </a:p>
      </dgm:t>
    </dgm:pt>
    <dgm:pt modelId="{F1051894-AD21-3846-B48F-A960FF001658}">
      <dgm:prSet phldrT="[Text]"/>
      <dgm:spPr/>
      <dgm:t>
        <a:bodyPr/>
        <a:lstStyle/>
        <a:p>
          <a:pPr rtl="0"/>
          <a:r>
            <a:rPr lang="en-US" dirty="0" err="1" smtClean="0"/>
            <a:t>პრაქტიკული</a:t>
          </a:r>
          <a:r>
            <a:rPr lang="en-US" dirty="0" smtClean="0"/>
            <a:t> - "</a:t>
          </a:r>
          <a:r>
            <a:rPr lang="en-US" dirty="0" err="1" smtClean="0"/>
            <a:t>რა</a:t>
          </a:r>
          <a:r>
            <a:rPr lang="en-US" dirty="0" smtClean="0"/>
            <a:t> </a:t>
          </a:r>
          <a:r>
            <a:rPr lang="en-US" dirty="0" err="1" smtClean="0"/>
            <a:t>უნდა</a:t>
          </a:r>
          <a:r>
            <a:rPr lang="en-US" dirty="0" smtClean="0"/>
            <a:t> </a:t>
          </a:r>
          <a:r>
            <a:rPr lang="en-US" dirty="0" err="1" smtClean="0"/>
            <a:t>გავაკეთოთ</a:t>
          </a:r>
          <a:r>
            <a:rPr lang="en-US" dirty="0" smtClean="0"/>
            <a:t>?"</a:t>
          </a:r>
          <a:endParaRPr lang="en-US" dirty="0"/>
        </a:p>
      </dgm:t>
    </dgm:pt>
    <dgm:pt modelId="{35E5BCE2-B3E9-A748-ADB6-7E62C08D2590}" type="parTrans" cxnId="{40755DD8-C097-DC41-873F-45F1FF5AE49D}">
      <dgm:prSet/>
      <dgm:spPr/>
      <dgm:t>
        <a:bodyPr/>
        <a:lstStyle/>
        <a:p>
          <a:endParaRPr lang="en-US"/>
        </a:p>
      </dgm:t>
    </dgm:pt>
    <dgm:pt modelId="{B6DCDB21-1BCD-9743-AD73-DE94ACBA2E54}" type="sibTrans" cxnId="{40755DD8-C097-DC41-873F-45F1FF5AE49D}">
      <dgm:prSet/>
      <dgm:spPr/>
      <dgm:t>
        <a:bodyPr/>
        <a:lstStyle/>
        <a:p>
          <a:endParaRPr lang="en-US"/>
        </a:p>
      </dgm:t>
    </dgm:pt>
    <dgm:pt modelId="{FE4EF96C-D7F1-704E-A5A5-7DFB54237EE5}">
      <dgm:prSet phldrT="[Text]"/>
      <dgm:spPr/>
      <dgm:t>
        <a:bodyPr/>
        <a:lstStyle/>
        <a:p>
          <a:pPr rtl="0"/>
          <a:r>
            <a:rPr lang="en-US" dirty="0" err="1" smtClean="0"/>
            <a:t>გამოყენებითი</a:t>
          </a:r>
          <a:r>
            <a:rPr lang="en-US" dirty="0" smtClean="0"/>
            <a:t> - </a:t>
          </a:r>
          <a:r>
            <a:rPr lang="nb-NO" dirty="0" smtClean="0"/>
            <a:t>«</a:t>
          </a:r>
          <a:r>
            <a:rPr lang="nb-NO" dirty="0" err="1" smtClean="0"/>
            <a:t>რა</a:t>
          </a:r>
          <a:r>
            <a:rPr lang="nb-NO" dirty="0" smtClean="0"/>
            <a:t> </a:t>
          </a:r>
          <a:r>
            <a:rPr lang="nb-NO" dirty="0" err="1" smtClean="0"/>
            <a:t>უნდა</a:t>
          </a:r>
          <a:r>
            <a:rPr lang="nb-NO" dirty="0" smtClean="0"/>
            <a:t> </a:t>
          </a:r>
          <a:r>
            <a:rPr lang="nb-NO" dirty="0" err="1" smtClean="0"/>
            <a:t>გავიგოთ</a:t>
          </a:r>
          <a:r>
            <a:rPr lang="nb-NO" dirty="0" smtClean="0"/>
            <a:t>, </a:t>
          </a:r>
          <a:r>
            <a:rPr lang="nb-NO" dirty="0" err="1" smtClean="0"/>
            <a:t>ვიდრე</a:t>
          </a:r>
          <a:r>
            <a:rPr lang="nb-NO" dirty="0" smtClean="0"/>
            <a:t> </a:t>
          </a:r>
          <a:r>
            <a:rPr lang="nb-NO" dirty="0" err="1" smtClean="0"/>
            <a:t>გავარკვევთ</a:t>
          </a:r>
          <a:r>
            <a:rPr lang="nb-NO" dirty="0" smtClean="0"/>
            <a:t>, </a:t>
          </a:r>
          <a:r>
            <a:rPr lang="nb-NO" dirty="0" err="1" smtClean="0"/>
            <a:t>რა</a:t>
          </a:r>
          <a:r>
            <a:rPr lang="nb-NO" dirty="0" smtClean="0"/>
            <a:t> </a:t>
          </a:r>
          <a:r>
            <a:rPr lang="nb-NO" dirty="0" err="1" smtClean="0"/>
            <a:t>გავაკეთოთ</a:t>
          </a:r>
          <a:r>
            <a:rPr lang="nb-NO" dirty="0" smtClean="0"/>
            <a:t>?»</a:t>
          </a:r>
          <a:endParaRPr lang="en-US" dirty="0"/>
        </a:p>
      </dgm:t>
    </dgm:pt>
    <dgm:pt modelId="{B87D77B0-2474-CA4F-9D56-BD0E96A906DE}" type="parTrans" cxnId="{7D364A0B-F402-4C44-87FF-BEE3A959E620}">
      <dgm:prSet/>
      <dgm:spPr/>
      <dgm:t>
        <a:bodyPr/>
        <a:lstStyle/>
        <a:p>
          <a:endParaRPr lang="en-US"/>
        </a:p>
      </dgm:t>
    </dgm:pt>
    <dgm:pt modelId="{D431B299-A33C-E74D-8565-2E7BABEAC348}" type="sibTrans" cxnId="{7D364A0B-F402-4C44-87FF-BEE3A959E620}">
      <dgm:prSet/>
      <dgm:spPr/>
      <dgm:t>
        <a:bodyPr/>
        <a:lstStyle/>
        <a:p>
          <a:endParaRPr lang="en-US"/>
        </a:p>
      </dgm:t>
    </dgm:pt>
    <dgm:pt modelId="{4EA4A8C6-96D6-904B-8592-277E19FF49CA}" type="pres">
      <dgm:prSet presAssocID="{E8024B46-1A6E-E449-B129-575689F556B7}" presName="compositeShape" presStyleCnt="0">
        <dgm:presLayoutVars>
          <dgm:chMax val="7"/>
          <dgm:dir/>
          <dgm:resizeHandles val="exact"/>
        </dgm:presLayoutVars>
      </dgm:prSet>
      <dgm:spPr/>
    </dgm:pt>
    <dgm:pt modelId="{0A795910-60C3-F143-8CC6-50CFB4A0B175}" type="pres">
      <dgm:prSet presAssocID="{8F636E18-12D4-B143-A9AC-1A11BCDDF552}" presName="circ1" presStyleLbl="vennNode1" presStyleIdx="0" presStyleCnt="3" custLinFactNeighborX="-87349" custLinFactNeighborY="33071"/>
      <dgm:spPr/>
      <dgm:t>
        <a:bodyPr/>
        <a:lstStyle/>
        <a:p>
          <a:endParaRPr lang="en-US"/>
        </a:p>
      </dgm:t>
    </dgm:pt>
    <dgm:pt modelId="{F28E1156-48BA-184B-9C90-4A5BDE65109C}" type="pres">
      <dgm:prSet presAssocID="{8F636E18-12D4-B143-A9AC-1A11BCDDF55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20123-5F7C-FA46-A8C8-70F91F1EEC6E}" type="pres">
      <dgm:prSet presAssocID="{F1051894-AD21-3846-B48F-A960FF001658}" presName="circ2" presStyleLbl="vennNode1" presStyleIdx="1" presStyleCnt="3" custLinFactNeighborX="31377" custLinFactNeighborY="-33532"/>
      <dgm:spPr/>
      <dgm:t>
        <a:bodyPr/>
        <a:lstStyle/>
        <a:p>
          <a:endParaRPr lang="en-US"/>
        </a:p>
      </dgm:t>
    </dgm:pt>
    <dgm:pt modelId="{9993A9B0-B8FC-EF4D-A2FD-13570C21B16D}" type="pres">
      <dgm:prSet presAssocID="{F1051894-AD21-3846-B48F-A960FF00165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E84050-23D8-6C4F-A6F3-CB6C8BDB0591}" type="pres">
      <dgm:prSet presAssocID="{FE4EF96C-D7F1-704E-A5A5-7DFB54237EE5}" presName="circ3" presStyleLbl="vennNode1" presStyleIdx="2" presStyleCnt="3" custLinFactNeighborX="31377" custLinFactNeighborY="-33919"/>
      <dgm:spPr/>
      <dgm:t>
        <a:bodyPr/>
        <a:lstStyle/>
        <a:p>
          <a:endParaRPr lang="en-US"/>
        </a:p>
      </dgm:t>
    </dgm:pt>
    <dgm:pt modelId="{596F4162-880F-0547-A720-DDF3882441AB}" type="pres">
      <dgm:prSet presAssocID="{FE4EF96C-D7F1-704E-A5A5-7DFB54237EE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060230-3C0A-524B-B5F2-F027527067EE}" type="presOf" srcId="{FE4EF96C-D7F1-704E-A5A5-7DFB54237EE5}" destId="{596F4162-880F-0547-A720-DDF3882441AB}" srcOrd="1" destOrd="0" presId="urn:microsoft.com/office/officeart/2005/8/layout/venn1"/>
    <dgm:cxn modelId="{7D364A0B-F402-4C44-87FF-BEE3A959E620}" srcId="{E8024B46-1A6E-E449-B129-575689F556B7}" destId="{FE4EF96C-D7F1-704E-A5A5-7DFB54237EE5}" srcOrd="2" destOrd="0" parTransId="{B87D77B0-2474-CA4F-9D56-BD0E96A906DE}" sibTransId="{D431B299-A33C-E74D-8565-2E7BABEAC348}"/>
    <dgm:cxn modelId="{40755DD8-C097-DC41-873F-45F1FF5AE49D}" srcId="{E8024B46-1A6E-E449-B129-575689F556B7}" destId="{F1051894-AD21-3846-B48F-A960FF001658}" srcOrd="1" destOrd="0" parTransId="{35E5BCE2-B3E9-A748-ADB6-7E62C08D2590}" sibTransId="{B6DCDB21-1BCD-9743-AD73-DE94ACBA2E54}"/>
    <dgm:cxn modelId="{07AEFD24-9E76-6544-913B-153D8A9C8484}" type="presOf" srcId="{F1051894-AD21-3846-B48F-A960FF001658}" destId="{9993A9B0-B8FC-EF4D-A2FD-13570C21B16D}" srcOrd="1" destOrd="0" presId="urn:microsoft.com/office/officeart/2005/8/layout/venn1"/>
    <dgm:cxn modelId="{F600D119-19D8-9140-B3E6-7C23AECEA023}" type="presOf" srcId="{8F636E18-12D4-B143-A9AC-1A11BCDDF552}" destId="{0A795910-60C3-F143-8CC6-50CFB4A0B175}" srcOrd="0" destOrd="0" presId="urn:microsoft.com/office/officeart/2005/8/layout/venn1"/>
    <dgm:cxn modelId="{0A963E39-AD69-F746-9908-D7F6EC48E7C2}" type="presOf" srcId="{8F636E18-12D4-B143-A9AC-1A11BCDDF552}" destId="{F28E1156-48BA-184B-9C90-4A5BDE65109C}" srcOrd="1" destOrd="0" presId="urn:microsoft.com/office/officeart/2005/8/layout/venn1"/>
    <dgm:cxn modelId="{7D8A0252-CF91-2240-8175-652E1D594083}" type="presOf" srcId="{FE4EF96C-D7F1-704E-A5A5-7DFB54237EE5}" destId="{35E84050-23D8-6C4F-A6F3-CB6C8BDB0591}" srcOrd="0" destOrd="0" presId="urn:microsoft.com/office/officeart/2005/8/layout/venn1"/>
    <dgm:cxn modelId="{C640C386-B278-5A44-B7AF-3BF5EEFAA1C2}" type="presOf" srcId="{E8024B46-1A6E-E449-B129-575689F556B7}" destId="{4EA4A8C6-96D6-904B-8592-277E19FF49CA}" srcOrd="0" destOrd="0" presId="urn:microsoft.com/office/officeart/2005/8/layout/venn1"/>
    <dgm:cxn modelId="{9110D653-8B69-4C4D-98E5-A29679FAE3A7}" srcId="{E8024B46-1A6E-E449-B129-575689F556B7}" destId="{8F636E18-12D4-B143-A9AC-1A11BCDDF552}" srcOrd="0" destOrd="0" parTransId="{8E3667F8-E9F4-FB4F-93D4-44A223239CEA}" sibTransId="{F9672DC6-04F7-FD4A-89DD-C6BE8E206BDA}"/>
    <dgm:cxn modelId="{89560FC6-9817-314D-BA22-D069FFC141D4}" type="presOf" srcId="{F1051894-AD21-3846-B48F-A960FF001658}" destId="{F0C20123-5F7C-FA46-A8C8-70F91F1EEC6E}" srcOrd="0" destOrd="0" presId="urn:microsoft.com/office/officeart/2005/8/layout/venn1"/>
    <dgm:cxn modelId="{44D24548-1C2C-CD46-AC82-87BF741B19C4}" type="presParOf" srcId="{4EA4A8C6-96D6-904B-8592-277E19FF49CA}" destId="{0A795910-60C3-F143-8CC6-50CFB4A0B175}" srcOrd="0" destOrd="0" presId="urn:microsoft.com/office/officeart/2005/8/layout/venn1"/>
    <dgm:cxn modelId="{448987BC-2394-104E-966F-ED37398EBC94}" type="presParOf" srcId="{4EA4A8C6-96D6-904B-8592-277E19FF49CA}" destId="{F28E1156-48BA-184B-9C90-4A5BDE65109C}" srcOrd="1" destOrd="0" presId="urn:microsoft.com/office/officeart/2005/8/layout/venn1"/>
    <dgm:cxn modelId="{694224B1-88C0-3B49-BCFC-57DE8E347BBE}" type="presParOf" srcId="{4EA4A8C6-96D6-904B-8592-277E19FF49CA}" destId="{F0C20123-5F7C-FA46-A8C8-70F91F1EEC6E}" srcOrd="2" destOrd="0" presId="urn:microsoft.com/office/officeart/2005/8/layout/venn1"/>
    <dgm:cxn modelId="{10DA516C-B7A8-B446-AD56-04E2D0CE6D0A}" type="presParOf" srcId="{4EA4A8C6-96D6-904B-8592-277E19FF49CA}" destId="{9993A9B0-B8FC-EF4D-A2FD-13570C21B16D}" srcOrd="3" destOrd="0" presId="urn:microsoft.com/office/officeart/2005/8/layout/venn1"/>
    <dgm:cxn modelId="{8F08B23E-77A2-5F4E-A83B-5AF3D9CB9F5F}" type="presParOf" srcId="{4EA4A8C6-96D6-904B-8592-277E19FF49CA}" destId="{35E84050-23D8-6C4F-A6F3-CB6C8BDB0591}" srcOrd="4" destOrd="0" presId="urn:microsoft.com/office/officeart/2005/8/layout/venn1"/>
    <dgm:cxn modelId="{CAB24A6F-C190-7041-BD5D-A8EE5E491819}" type="presParOf" srcId="{4EA4A8C6-96D6-904B-8592-277E19FF49CA}" destId="{596F4162-880F-0547-A720-DDF3882441A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DB6CB-C5BF-574D-9833-B1AEDEFF023F}">
      <dsp:nvSpPr>
        <dsp:cNvPr id="0" name=""/>
        <dsp:cNvSpPr/>
      </dsp:nvSpPr>
      <dsp:spPr>
        <a:xfrm rot="10800000">
          <a:off x="0" y="0"/>
          <a:ext cx="8229600" cy="843907"/>
        </a:xfrm>
        <a:prstGeom prst="trapezoid">
          <a:avLst>
            <a:gd name="adj" fmla="val 10468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smtClean="0"/>
            <a:t>მე ვმუშაობ X თემაზე </a:t>
          </a:r>
          <a:endParaRPr lang="en-US" sz="3700" kern="1200" dirty="0"/>
        </a:p>
      </dsp:txBody>
      <dsp:txXfrm rot="-10800000">
        <a:off x="1440179" y="0"/>
        <a:ext cx="5349240" cy="843907"/>
      </dsp:txXfrm>
    </dsp:sp>
    <dsp:sp modelId="{A89C1BFC-452F-A54A-9EED-6E209C18FA6E}">
      <dsp:nvSpPr>
        <dsp:cNvPr id="0" name=""/>
        <dsp:cNvSpPr/>
      </dsp:nvSpPr>
      <dsp:spPr>
        <a:xfrm rot="10800000">
          <a:off x="874053" y="843907"/>
          <a:ext cx="6481493" cy="1124759"/>
        </a:xfrm>
        <a:prstGeom prst="trapezoid">
          <a:avLst>
            <a:gd name="adj" fmla="val 10468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700" kern="1200" dirty="0" smtClean="0"/>
            <a:t>ვინაიდან მსურს გავიგო Y </a:t>
          </a:r>
          <a:endParaRPr lang="en-US" sz="3700" kern="1200" dirty="0"/>
        </a:p>
      </dsp:txBody>
      <dsp:txXfrm rot="-10800000">
        <a:off x="2008314" y="843907"/>
        <a:ext cx="4212970" cy="1124759"/>
      </dsp:txXfrm>
    </dsp:sp>
    <dsp:sp modelId="{1CF690E3-E3C8-184F-BDB4-39B1558BA0DA}">
      <dsp:nvSpPr>
        <dsp:cNvPr id="0" name=""/>
        <dsp:cNvSpPr/>
      </dsp:nvSpPr>
      <dsp:spPr>
        <a:xfrm rot="10800000">
          <a:off x="2036778" y="1968667"/>
          <a:ext cx="4156043" cy="1962074"/>
        </a:xfrm>
        <a:prstGeom prst="trapezoid">
          <a:avLst>
            <a:gd name="adj" fmla="val 10468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700" kern="1200" dirty="0" smtClean="0"/>
            <a:t>რათა დავეხმარო სხვებს </a:t>
          </a:r>
          <a:r>
            <a:rPr lang="en-US" sz="3700" kern="1200" dirty="0" smtClean="0"/>
            <a:t>Z </a:t>
          </a:r>
          <a:r>
            <a:rPr lang="en-US" sz="3700" kern="1200" dirty="0" err="1" smtClean="0"/>
            <a:t>გაგებაში</a:t>
          </a:r>
          <a:r>
            <a:rPr lang="en-US" sz="3700" kern="1200" dirty="0" smtClean="0"/>
            <a:t> </a:t>
          </a:r>
          <a:endParaRPr lang="en-US" sz="3700" kern="1200" dirty="0"/>
        </a:p>
      </dsp:txBody>
      <dsp:txXfrm rot="-10800000">
        <a:off x="2036778" y="1968667"/>
        <a:ext cx="4156043" cy="19620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DB6CB-C5BF-574D-9833-B1AEDEFF023F}">
      <dsp:nvSpPr>
        <dsp:cNvPr id="0" name=""/>
        <dsp:cNvSpPr/>
      </dsp:nvSpPr>
      <dsp:spPr>
        <a:xfrm rot="10800000">
          <a:off x="0" y="0"/>
          <a:ext cx="8229599" cy="892107"/>
        </a:xfrm>
        <a:prstGeom prst="trapezoid">
          <a:avLst>
            <a:gd name="adj" fmla="val 10468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ვმუშაობ X თემაზე </a:t>
          </a:r>
          <a:r>
            <a:rPr lang="hu-HU" sz="2100" i="1" kern="1200" dirty="0" smtClean="0"/>
            <a:t>[ისტორიები ალამოს ბრძოლის შესახებ]</a:t>
          </a:r>
          <a:endParaRPr lang="en-US" sz="2100" kern="1200" dirty="0"/>
        </a:p>
      </dsp:txBody>
      <dsp:txXfrm rot="-10800000">
        <a:off x="1440179" y="0"/>
        <a:ext cx="5349240" cy="892107"/>
      </dsp:txXfrm>
    </dsp:sp>
    <dsp:sp modelId="{A89C1BFC-452F-A54A-9EED-6E209C18FA6E}">
      <dsp:nvSpPr>
        <dsp:cNvPr id="0" name=""/>
        <dsp:cNvSpPr/>
      </dsp:nvSpPr>
      <dsp:spPr>
        <a:xfrm rot="10800000">
          <a:off x="924656" y="892107"/>
          <a:ext cx="6380287" cy="1189000"/>
        </a:xfrm>
        <a:prstGeom prst="trapezoid">
          <a:avLst>
            <a:gd name="adj" fmla="val 10468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მსურს გავიგო Y [</a:t>
          </a:r>
          <a:r>
            <a:rPr lang="hr-HR" sz="2100" i="1" kern="1200" dirty="0" smtClean="0"/>
            <a:t>რატომ გახდა მისი ისტორია ეროვნული ლეგენდა]</a:t>
          </a:r>
          <a:endParaRPr lang="en-US" sz="2100" kern="1200" dirty="0"/>
        </a:p>
      </dsp:txBody>
      <dsp:txXfrm rot="-10800000">
        <a:off x="2041206" y="892107"/>
        <a:ext cx="4147186" cy="1189000"/>
      </dsp:txXfrm>
    </dsp:sp>
    <dsp:sp modelId="{AC9C5B8A-6EAC-0748-80C3-96D6C06AC209}">
      <dsp:nvSpPr>
        <dsp:cNvPr id="0" name=""/>
        <dsp:cNvSpPr/>
      </dsp:nvSpPr>
      <dsp:spPr>
        <a:xfrm rot="10800000">
          <a:off x="2156754" y="2081107"/>
          <a:ext cx="3854131" cy="1849634"/>
        </a:xfrm>
        <a:prstGeom prst="trapezoid">
          <a:avLst>
            <a:gd name="adj" fmla="val 10468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რათა შევძლო სხვების დახმარება </a:t>
          </a:r>
          <a:r>
            <a:rPr lang="en-US" sz="2100" kern="1200" dirty="0" smtClean="0"/>
            <a:t>Z -</a:t>
          </a:r>
          <a:r>
            <a:rPr lang="en-US" sz="2100" kern="1200" dirty="0" err="1" smtClean="0"/>
            <a:t>ის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გაგებაში</a:t>
          </a:r>
          <a:r>
            <a:rPr lang="en-US" sz="2100" kern="1200" dirty="0" smtClean="0"/>
            <a:t> </a:t>
          </a:r>
          <a:r>
            <a:rPr lang="en-US" sz="2100" i="1" kern="1200" dirty="0" smtClean="0"/>
            <a:t>[</a:t>
          </a:r>
          <a:r>
            <a:rPr lang="en-US" sz="2100" i="1" kern="1200" dirty="0" err="1" smtClean="0"/>
            <a:t>როგორ</a:t>
          </a:r>
          <a:r>
            <a:rPr lang="en-US" sz="2100" i="1" kern="1200" dirty="0" smtClean="0"/>
            <a:t> </a:t>
          </a:r>
          <a:r>
            <a:rPr lang="en-US" sz="2100" i="1" kern="1200" dirty="0" err="1" smtClean="0"/>
            <a:t>ჩამოაყალიბა</a:t>
          </a:r>
          <a:r>
            <a:rPr lang="en-US" sz="2100" i="1" kern="1200" dirty="0" smtClean="0"/>
            <a:t> </a:t>
          </a:r>
          <a:r>
            <a:rPr lang="en-US" sz="2100" i="1" kern="1200" dirty="0" err="1" smtClean="0"/>
            <a:t>ასეთმა</a:t>
          </a:r>
          <a:r>
            <a:rPr lang="en-US" sz="2100" i="1" kern="1200" dirty="0" smtClean="0"/>
            <a:t> </a:t>
          </a:r>
          <a:r>
            <a:rPr lang="en-US" sz="2100" i="1" kern="1200" dirty="0" err="1" smtClean="0"/>
            <a:t>რეგიონალურმა</a:t>
          </a:r>
          <a:r>
            <a:rPr lang="en-US" sz="2100" i="1" kern="1200" dirty="0" smtClean="0"/>
            <a:t> </a:t>
          </a:r>
          <a:r>
            <a:rPr lang="en-US" sz="2100" i="1" kern="1200" dirty="0" err="1" smtClean="0"/>
            <a:t>მითებმა</a:t>
          </a:r>
          <a:r>
            <a:rPr lang="en-US" sz="2100" i="1" kern="1200" dirty="0" smtClean="0"/>
            <a:t> </a:t>
          </a:r>
          <a:r>
            <a:rPr lang="en-US" sz="2100" i="1" kern="1200" dirty="0" err="1" smtClean="0"/>
            <a:t>ჩვენი</a:t>
          </a:r>
          <a:r>
            <a:rPr lang="en-US" sz="2100" i="1" kern="1200" dirty="0" smtClean="0"/>
            <a:t> </a:t>
          </a:r>
          <a:r>
            <a:rPr lang="en-US" sz="2100" i="1" kern="1200" dirty="0" err="1" smtClean="0"/>
            <a:t>ეროვნული</a:t>
          </a:r>
          <a:r>
            <a:rPr lang="en-US" sz="2100" i="1" kern="1200" dirty="0" smtClean="0"/>
            <a:t> </a:t>
          </a:r>
          <a:r>
            <a:rPr lang="en-US" sz="2100" i="1" kern="1200" dirty="0" err="1" smtClean="0"/>
            <a:t>ხასიათი</a:t>
          </a:r>
          <a:r>
            <a:rPr lang="en-US" sz="2100" i="1" kern="1200" dirty="0" smtClean="0"/>
            <a:t>]</a:t>
          </a:r>
          <a:endParaRPr lang="en-US" sz="2100" kern="1200" dirty="0"/>
        </a:p>
      </dsp:txBody>
      <dsp:txXfrm rot="-10800000">
        <a:off x="2156754" y="2081107"/>
        <a:ext cx="3854131" cy="18496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95910-60C3-F143-8CC6-50CFB4A0B175}">
      <dsp:nvSpPr>
        <dsp:cNvPr id="0" name=""/>
        <dsp:cNvSpPr/>
      </dsp:nvSpPr>
      <dsp:spPr>
        <a:xfrm>
          <a:off x="780565" y="774161"/>
          <a:ext cx="2202180" cy="22021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კონცეპტუალური</a:t>
          </a:r>
          <a:r>
            <a:rPr lang="en-US" sz="1300" kern="1200" dirty="0" smtClean="0"/>
            <a:t> - “</a:t>
          </a:r>
          <a:r>
            <a:rPr lang="en-US" sz="1300" kern="1200" dirty="0" err="1" smtClean="0"/>
            <a:t>რა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უნდა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ვიფიქროთ</a:t>
          </a:r>
          <a:r>
            <a:rPr lang="en-US" sz="1300" kern="1200" dirty="0" smtClean="0"/>
            <a:t>?” - </a:t>
          </a:r>
          <a:r>
            <a:rPr lang="en-US" sz="1300" kern="1200" dirty="0" err="1" smtClean="0"/>
            <a:t>არსობრივი</a:t>
          </a:r>
          <a:endParaRPr lang="en-US" sz="1300" kern="1200" dirty="0"/>
        </a:p>
      </dsp:txBody>
      <dsp:txXfrm>
        <a:off x="1074189" y="1159543"/>
        <a:ext cx="1614932" cy="990981"/>
      </dsp:txXfrm>
    </dsp:sp>
    <dsp:sp modelId="{F0C20123-5F7C-FA46-A8C8-70F91F1EEC6E}">
      <dsp:nvSpPr>
        <dsp:cNvPr id="0" name=""/>
        <dsp:cNvSpPr/>
      </dsp:nvSpPr>
      <dsp:spPr>
        <a:xfrm>
          <a:off x="4189745" y="683806"/>
          <a:ext cx="2202180" cy="22021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პრაქტიკული</a:t>
          </a:r>
          <a:r>
            <a:rPr lang="en-US" sz="1300" kern="1200" dirty="0" smtClean="0"/>
            <a:t> - "</a:t>
          </a:r>
          <a:r>
            <a:rPr lang="en-US" sz="1300" kern="1200" dirty="0" err="1" smtClean="0"/>
            <a:t>რა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უნდა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გავაკეთოთ</a:t>
          </a:r>
          <a:r>
            <a:rPr lang="en-US" sz="1300" kern="1200" dirty="0" smtClean="0"/>
            <a:t>?"</a:t>
          </a:r>
          <a:endParaRPr lang="en-US" sz="1300" kern="1200" dirty="0"/>
        </a:p>
      </dsp:txBody>
      <dsp:txXfrm>
        <a:off x="4863245" y="1252702"/>
        <a:ext cx="1321308" cy="1211199"/>
      </dsp:txXfrm>
    </dsp:sp>
    <dsp:sp modelId="{35E84050-23D8-6C4F-A6F3-CB6C8BDB0591}">
      <dsp:nvSpPr>
        <dsp:cNvPr id="0" name=""/>
        <dsp:cNvSpPr/>
      </dsp:nvSpPr>
      <dsp:spPr>
        <a:xfrm>
          <a:off x="2600505" y="675283"/>
          <a:ext cx="2202180" cy="22021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გამოყენებითი</a:t>
          </a:r>
          <a:r>
            <a:rPr lang="en-US" sz="1300" kern="1200" dirty="0" smtClean="0"/>
            <a:t> - </a:t>
          </a:r>
          <a:r>
            <a:rPr lang="nb-NO" sz="1300" kern="1200" dirty="0" smtClean="0"/>
            <a:t>«</a:t>
          </a:r>
          <a:r>
            <a:rPr lang="nb-NO" sz="1300" kern="1200" dirty="0" err="1" smtClean="0"/>
            <a:t>რა</a:t>
          </a:r>
          <a:r>
            <a:rPr lang="nb-NO" sz="1300" kern="1200" dirty="0" smtClean="0"/>
            <a:t> </a:t>
          </a:r>
          <a:r>
            <a:rPr lang="nb-NO" sz="1300" kern="1200" dirty="0" err="1" smtClean="0"/>
            <a:t>უნდა</a:t>
          </a:r>
          <a:r>
            <a:rPr lang="nb-NO" sz="1300" kern="1200" dirty="0" smtClean="0"/>
            <a:t> </a:t>
          </a:r>
          <a:r>
            <a:rPr lang="nb-NO" sz="1300" kern="1200" dirty="0" err="1" smtClean="0"/>
            <a:t>გავიგოთ</a:t>
          </a:r>
          <a:r>
            <a:rPr lang="nb-NO" sz="1300" kern="1200" dirty="0" smtClean="0"/>
            <a:t>, </a:t>
          </a:r>
          <a:r>
            <a:rPr lang="nb-NO" sz="1300" kern="1200" dirty="0" err="1" smtClean="0"/>
            <a:t>ვიდრე</a:t>
          </a:r>
          <a:r>
            <a:rPr lang="nb-NO" sz="1300" kern="1200" dirty="0" smtClean="0"/>
            <a:t> </a:t>
          </a:r>
          <a:r>
            <a:rPr lang="nb-NO" sz="1300" kern="1200" dirty="0" err="1" smtClean="0"/>
            <a:t>გავარკვევთ</a:t>
          </a:r>
          <a:r>
            <a:rPr lang="nb-NO" sz="1300" kern="1200" dirty="0" smtClean="0"/>
            <a:t>, </a:t>
          </a:r>
          <a:r>
            <a:rPr lang="nb-NO" sz="1300" kern="1200" dirty="0" err="1" smtClean="0"/>
            <a:t>რა</a:t>
          </a:r>
          <a:r>
            <a:rPr lang="nb-NO" sz="1300" kern="1200" dirty="0" smtClean="0"/>
            <a:t> </a:t>
          </a:r>
          <a:r>
            <a:rPr lang="nb-NO" sz="1300" kern="1200" dirty="0" err="1" smtClean="0"/>
            <a:t>გავაკეთოთ</a:t>
          </a:r>
          <a:r>
            <a:rPr lang="nb-NO" sz="1300" kern="1200" dirty="0" smtClean="0"/>
            <a:t>?»</a:t>
          </a:r>
          <a:endParaRPr lang="en-US" sz="1300" kern="1200" dirty="0"/>
        </a:p>
      </dsp:txBody>
      <dsp:txXfrm>
        <a:off x="2807877" y="1244180"/>
        <a:ext cx="1321308" cy="1211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AA03B-101C-D846-BDF8-DF500CF94F9E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E4F00-B6EF-184F-92F8-6D1FC2A9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546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A68D8-6CC2-084E-95F2-927A35B3342B}" type="datetimeFigureOut">
              <a:rPr lang="en-US" smtClean="0"/>
              <a:t>12/20/12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81DAD-4D61-784E-8CE4-77672E9D1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44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dirty="0" err="1" smtClean="0"/>
              <a:t>სანამ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ჩვენ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პასუხებზე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გადავალთ</a:t>
            </a:r>
            <a:r>
              <a:rPr lang="en-US" baseline="0" dirty="0" smtClean="0"/>
              <a:t> - </a:t>
            </a:r>
            <a:r>
              <a:rPr lang="en-US" baseline="0" dirty="0" err="1" smtClean="0"/>
              <a:t>აზრობრივი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იერიში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err="1" smtClean="0"/>
              <a:t>დაასახელონ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მათთვის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ცნობილი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კვლევითი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პროექტები</a:t>
            </a:r>
            <a:r>
              <a:rPr lang="en-US" baseline="0" dirty="0" smtClean="0"/>
              <a:t> - (2 </a:t>
            </a:r>
            <a:r>
              <a:rPr lang="en-US" baseline="0" dirty="0" err="1" smtClean="0"/>
              <a:t>წთ</a:t>
            </a:r>
            <a:r>
              <a:rPr lang="en-US" baseline="0" dirty="0" smtClean="0"/>
              <a:t>)</a:t>
            </a: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err="1" smtClean="0"/>
              <a:t>მოიყვინონ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კვლევის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მაგალითები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პირადი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ცხოვრებიდან</a:t>
            </a:r>
            <a:r>
              <a:rPr lang="en-US" baseline="0" dirty="0" smtClean="0"/>
              <a:t> - (2 </a:t>
            </a:r>
            <a:r>
              <a:rPr lang="en-US" baseline="0" dirty="0" err="1" smtClean="0"/>
              <a:t>წთ</a:t>
            </a:r>
            <a:r>
              <a:rPr lang="en-US" baseline="0" dirty="0" smtClean="0"/>
              <a:t>)</a:t>
            </a: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err="1" smtClean="0"/>
              <a:t>რა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არის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კვლევა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მათი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აზრით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რა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პირობებს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უნდა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აკმაყოფილებდეს</a:t>
            </a:r>
            <a:r>
              <a:rPr lang="en-US" baseline="0" dirty="0" smtClean="0"/>
              <a:t>? – (5 </a:t>
            </a:r>
            <a:r>
              <a:rPr lang="en-US" baseline="0" dirty="0" err="1" smtClean="0"/>
              <a:t>წთ</a:t>
            </a:r>
            <a:r>
              <a:rPr lang="en-US" baseline="0" dirty="0" smtClean="0"/>
              <a:t>)</a:t>
            </a: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err="1" smtClean="0"/>
              <a:t>შეჯამება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და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ჩვენეული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ვარიანტი</a:t>
            </a:r>
            <a:r>
              <a:rPr lang="en-US" baseline="0" dirty="0" smtClean="0"/>
              <a:t> - (2 </a:t>
            </a:r>
            <a:r>
              <a:rPr lang="en-US" baseline="0" dirty="0" err="1" smtClean="0"/>
              <a:t>წთ</a:t>
            </a:r>
            <a:r>
              <a:rPr lang="en-US" baseline="0" dirty="0" smtClean="0"/>
              <a:t>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63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pl-PL" dirty="0" err="1" smtClean="0"/>
              <a:t>აღწერთ</a:t>
            </a:r>
            <a:r>
              <a:rPr lang="pl-PL" dirty="0" smtClean="0"/>
              <a:t> </a:t>
            </a:r>
            <a:r>
              <a:rPr lang="pl-PL" dirty="0" err="1" smtClean="0"/>
              <a:t>თქვენ</a:t>
            </a:r>
            <a:r>
              <a:rPr lang="pl-PL" dirty="0" smtClean="0"/>
              <a:t> </a:t>
            </a:r>
            <a:r>
              <a:rPr lang="pl-PL" dirty="0" err="1" smtClean="0"/>
              <a:t>პროექტს</a:t>
            </a:r>
            <a:r>
              <a:rPr lang="pl-PL" dirty="0" smtClean="0"/>
              <a:t> </a:t>
            </a:r>
            <a:r>
              <a:rPr lang="pl-PL" dirty="0" err="1" smtClean="0"/>
              <a:t>ასეთი</a:t>
            </a:r>
            <a:r>
              <a:rPr lang="pl-PL" dirty="0" smtClean="0"/>
              <a:t> </a:t>
            </a:r>
            <a:r>
              <a:rPr lang="pl-PL" dirty="0" err="1" smtClean="0"/>
              <a:t>წინადადებით</a:t>
            </a:r>
            <a:r>
              <a:rPr lang="pl-PL" dirty="0" smtClean="0"/>
              <a:t>:</a:t>
            </a:r>
            <a:endParaRPr lang="hu-HU" dirty="0" smtClean="0"/>
          </a:p>
          <a:p>
            <a:pPr marL="228600" indent="-228600">
              <a:buFont typeface="+mj-lt"/>
              <a:buAutoNum type="arabicPeriod"/>
            </a:pPr>
            <a:r>
              <a:rPr lang="hu-HU" dirty="0" smtClean="0"/>
              <a:t>მე ვმუშაობ X თემაზე </a:t>
            </a:r>
            <a:r>
              <a:rPr lang="hu-HU" i="1" dirty="0" smtClean="0"/>
              <a:t>[ისტორიები ალამოს ბრძოლის შესახებ]</a:t>
            </a:r>
          </a:p>
          <a:p>
            <a:pPr marL="228600" indent="-228600">
              <a:buFont typeface="+mj-lt"/>
              <a:buAutoNum type="arabicPeriod"/>
            </a:pPr>
            <a:r>
              <a:rPr lang="hr-HR" dirty="0" smtClean="0"/>
              <a:t>ვინაიდან მსურს გავიგო Y [</a:t>
            </a:r>
            <a:r>
              <a:rPr lang="hr-HR" i="1" dirty="0" smtClean="0"/>
              <a:t>რატომ გახდა მისი ისტორია ეროვნული ლეგენდა]</a:t>
            </a:r>
          </a:p>
          <a:p>
            <a:pPr marL="228600" indent="-228600">
              <a:buFont typeface="+mj-lt"/>
              <a:buAutoNum type="arabicPeriod"/>
            </a:pPr>
            <a:r>
              <a:rPr lang="hr-HR" dirty="0" smtClean="0"/>
              <a:t>რათა შევძლო სხვების დახმარება </a:t>
            </a:r>
            <a:r>
              <a:rPr lang="en-US" dirty="0" smtClean="0"/>
              <a:t>Z -</a:t>
            </a:r>
            <a:r>
              <a:rPr lang="en-US" dirty="0" err="1" smtClean="0"/>
              <a:t>ის</a:t>
            </a:r>
            <a:r>
              <a:rPr lang="en-US" dirty="0" smtClean="0"/>
              <a:t> </a:t>
            </a:r>
            <a:r>
              <a:rPr lang="en-US" dirty="0" err="1" smtClean="0"/>
              <a:t>გაგებაში</a:t>
            </a:r>
            <a:r>
              <a:rPr lang="en-US" dirty="0" smtClean="0"/>
              <a:t> </a:t>
            </a:r>
            <a:r>
              <a:rPr lang="en-US" i="1" dirty="0" smtClean="0"/>
              <a:t>[</a:t>
            </a:r>
            <a:r>
              <a:rPr lang="en-US" i="1" dirty="0" err="1" smtClean="0"/>
              <a:t>როგორ</a:t>
            </a:r>
            <a:r>
              <a:rPr lang="en-US" i="1" dirty="0" smtClean="0"/>
              <a:t> </a:t>
            </a:r>
            <a:r>
              <a:rPr lang="en-US" i="1" dirty="0" err="1" smtClean="0"/>
              <a:t>ჩამოაყალიბა</a:t>
            </a:r>
            <a:r>
              <a:rPr lang="en-US" i="1" dirty="0" smtClean="0"/>
              <a:t> </a:t>
            </a:r>
            <a:r>
              <a:rPr lang="en-US" i="1" dirty="0" err="1" smtClean="0"/>
              <a:t>ასეთმა</a:t>
            </a:r>
            <a:r>
              <a:rPr lang="en-US" i="1" dirty="0" smtClean="0"/>
              <a:t> </a:t>
            </a:r>
            <a:r>
              <a:rPr lang="en-US" i="1" dirty="0" err="1" smtClean="0"/>
              <a:t>რეგიონალურმა</a:t>
            </a:r>
            <a:r>
              <a:rPr lang="en-US" i="1" dirty="0" smtClean="0"/>
              <a:t> </a:t>
            </a:r>
            <a:r>
              <a:rPr lang="en-US" i="1" dirty="0" err="1" smtClean="0"/>
              <a:t>მითებმა</a:t>
            </a:r>
            <a:r>
              <a:rPr lang="en-US" i="1" dirty="0" smtClean="0"/>
              <a:t> </a:t>
            </a:r>
            <a:r>
              <a:rPr lang="en-US" i="1" dirty="0" err="1" smtClean="0"/>
              <a:t>ჩვენი</a:t>
            </a:r>
            <a:r>
              <a:rPr lang="en-US" i="1" dirty="0" smtClean="0"/>
              <a:t> </a:t>
            </a:r>
            <a:r>
              <a:rPr lang="en-US" i="1" dirty="0" err="1" smtClean="0"/>
              <a:t>ეროვნული</a:t>
            </a:r>
            <a:r>
              <a:rPr lang="en-US" i="1" dirty="0" smtClean="0"/>
              <a:t> </a:t>
            </a:r>
            <a:r>
              <a:rPr lang="en-US" i="1" dirty="0" err="1" smtClean="0"/>
              <a:t>ხასიათი</a:t>
            </a:r>
            <a:r>
              <a:rPr lang="en-US" i="1" dirty="0" smtClean="0"/>
              <a:t>]</a:t>
            </a:r>
            <a:endParaRPr lang="hr-HR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96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hr-HR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96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`...</a:t>
            </a:r>
            <a:r>
              <a:rPr lang="en-US" dirty="0" err="1" smtClean="0"/>
              <a:t>მე</a:t>
            </a:r>
            <a:r>
              <a:rPr lang="en-US" dirty="0" smtClean="0"/>
              <a:t> </a:t>
            </a:r>
            <a:r>
              <a:rPr lang="en-US" dirty="0" err="1" smtClean="0"/>
              <a:t>ვმუშაობ</a:t>
            </a:r>
            <a:r>
              <a:rPr lang="en-US" dirty="0" smtClean="0"/>
              <a:t> </a:t>
            </a:r>
            <a:r>
              <a:rPr lang="en-US" dirty="0" err="1" smtClean="0"/>
              <a:t>თემაზე</a:t>
            </a:r>
            <a:r>
              <a:rPr lang="en-US" dirty="0" smtClean="0"/>
              <a:t>...": </a:t>
            </a:r>
          </a:p>
          <a:p>
            <a:pPr marL="228600" indent="-228600">
              <a:buFont typeface="Arial"/>
              <a:buChar char="•"/>
            </a:pPr>
            <a:r>
              <a:rPr lang="en-US" dirty="0" err="1" smtClean="0"/>
              <a:t>მკვლევრები</a:t>
            </a:r>
            <a:r>
              <a:rPr lang="en-US" dirty="0" smtClean="0"/>
              <a:t> </a:t>
            </a:r>
            <a:r>
              <a:rPr lang="en-US" dirty="0" err="1" smtClean="0"/>
              <a:t>ხშირად</a:t>
            </a:r>
            <a:r>
              <a:rPr lang="en-US" dirty="0" smtClean="0"/>
              <a:t> </a:t>
            </a:r>
            <a:r>
              <a:rPr lang="en-US" dirty="0" err="1" smtClean="0"/>
              <a:t>იწყებენ</a:t>
            </a:r>
            <a:r>
              <a:rPr lang="en-US" dirty="0" smtClean="0"/>
              <a:t> </a:t>
            </a:r>
            <a:r>
              <a:rPr lang="en-US" dirty="0" err="1" smtClean="0"/>
              <a:t>ისეთი</a:t>
            </a:r>
            <a:r>
              <a:rPr lang="en-US" dirty="0" smtClean="0"/>
              <a:t> </a:t>
            </a:r>
            <a:r>
              <a:rPr lang="en-US" dirty="0" err="1" smtClean="0"/>
              <a:t>მარტივი</a:t>
            </a:r>
            <a:r>
              <a:rPr lang="en-US" dirty="0" smtClean="0"/>
              <a:t> </a:t>
            </a:r>
            <a:r>
              <a:rPr lang="en-US" dirty="0" err="1" smtClean="0"/>
              <a:t>თემით</a:t>
            </a:r>
            <a:r>
              <a:rPr lang="en-US" dirty="0" smtClean="0"/>
              <a:t>, </a:t>
            </a:r>
            <a:r>
              <a:rPr lang="en-US" dirty="0" err="1" smtClean="0"/>
              <a:t>როგორიცაა</a:t>
            </a:r>
            <a:r>
              <a:rPr lang="en-US" dirty="0" smtClean="0"/>
              <a:t> </a:t>
            </a:r>
            <a:r>
              <a:rPr lang="en-US" dirty="0" err="1" smtClean="0"/>
              <a:t>ალამოს</a:t>
            </a:r>
            <a:r>
              <a:rPr lang="en-US" dirty="0" smtClean="0"/>
              <a:t> </a:t>
            </a:r>
            <a:r>
              <a:rPr lang="en-US" dirty="0" err="1" smtClean="0"/>
              <a:t>ბრძოლა</a:t>
            </a:r>
            <a:r>
              <a:rPr lang="en-US" dirty="0" smtClean="0"/>
              <a:t>, </a:t>
            </a:r>
            <a:r>
              <a:rPr lang="en-US" dirty="0" err="1" smtClean="0"/>
              <a:t>რადგან</a:t>
            </a:r>
            <a:r>
              <a:rPr lang="en-US" dirty="0" smtClean="0"/>
              <a:t> </a:t>
            </a:r>
            <a:r>
              <a:rPr lang="en-US" dirty="0" err="1" smtClean="0"/>
              <a:t>ეს</a:t>
            </a:r>
            <a:r>
              <a:rPr lang="en-US" dirty="0" smtClean="0"/>
              <a:t> </a:t>
            </a:r>
            <a:r>
              <a:rPr lang="en-US" dirty="0" err="1" smtClean="0"/>
              <a:t>მათი</a:t>
            </a:r>
            <a:r>
              <a:rPr lang="en-US" dirty="0" smtClean="0"/>
              <a:t> </a:t>
            </a:r>
            <a:r>
              <a:rPr lang="en-US" dirty="0" err="1" smtClean="0"/>
              <a:t>დავალებაა</a:t>
            </a:r>
            <a:r>
              <a:rPr lang="en-US" dirty="0" smtClean="0"/>
              <a:t>, </a:t>
            </a:r>
            <a:r>
              <a:rPr lang="en-US" dirty="0" err="1" smtClean="0"/>
              <a:t>ან</a:t>
            </a:r>
            <a:r>
              <a:rPr lang="en-US" dirty="0" smtClean="0"/>
              <a:t> </a:t>
            </a:r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 smtClean="0"/>
              <a:t>თემაში</a:t>
            </a:r>
            <a:r>
              <a:rPr lang="en-US" dirty="0" smtClean="0"/>
              <a:t> </a:t>
            </a:r>
            <a:r>
              <a:rPr lang="en-US" dirty="0" err="1" smtClean="0"/>
              <a:t>არის</a:t>
            </a:r>
            <a:r>
              <a:rPr lang="en-US" dirty="0" smtClean="0"/>
              <a:t> </a:t>
            </a:r>
            <a:r>
              <a:rPr lang="en-US" dirty="0" err="1" smtClean="0"/>
              <a:t>რაღაც</a:t>
            </a:r>
            <a:r>
              <a:rPr lang="en-US" dirty="0" smtClean="0"/>
              <a:t>, </a:t>
            </a:r>
            <a:r>
              <a:rPr lang="en-US" dirty="0" err="1" smtClean="0"/>
              <a:t>რამაც</a:t>
            </a:r>
            <a:r>
              <a:rPr lang="en-US" dirty="0" smtClean="0"/>
              <a:t> </a:t>
            </a:r>
            <a:r>
              <a:rPr lang="en-US" dirty="0" err="1" smtClean="0"/>
              <a:t>გაურკვევლობაში</a:t>
            </a:r>
            <a:r>
              <a:rPr lang="en-US" dirty="0" smtClean="0"/>
              <a:t> </a:t>
            </a:r>
            <a:r>
              <a:rPr lang="en-US" dirty="0" err="1" smtClean="0"/>
              <a:t>ჩააგდო</a:t>
            </a:r>
            <a:r>
              <a:rPr lang="en-US" dirty="0" smtClean="0"/>
              <a:t> </a:t>
            </a:r>
            <a:r>
              <a:rPr lang="en-US" dirty="0" err="1" smtClean="0"/>
              <a:t>ისინი</a:t>
            </a:r>
            <a:r>
              <a:rPr lang="en-US" dirty="0" smtClean="0"/>
              <a:t>, </a:t>
            </a:r>
            <a:r>
              <a:rPr lang="en-US" dirty="0" err="1" smtClean="0"/>
              <a:t>ან</a:t>
            </a:r>
            <a:r>
              <a:rPr lang="en-US" dirty="0" smtClean="0"/>
              <a:t>, </a:t>
            </a:r>
            <a:r>
              <a:rPr lang="en-US" dirty="0" err="1" smtClean="0"/>
              <a:t>უბრალოდ</a:t>
            </a:r>
            <a:r>
              <a:rPr lang="en-US" dirty="0" smtClean="0"/>
              <a:t>, </a:t>
            </a:r>
            <a:r>
              <a:rPr lang="en-US" dirty="0" err="1" smtClean="0"/>
              <a:t>იმიტომ</a:t>
            </a:r>
            <a:r>
              <a:rPr lang="en-US" dirty="0" smtClean="0"/>
              <a:t>, </a:t>
            </a:r>
            <a:r>
              <a:rPr lang="en-US" dirty="0" err="1" smtClean="0"/>
              <a:t>რომ</a:t>
            </a:r>
            <a:r>
              <a:rPr lang="en-US" dirty="0" smtClean="0"/>
              <a:t> </a:t>
            </a:r>
            <a:r>
              <a:rPr lang="en-US" dirty="0" err="1" smtClean="0"/>
              <a:t>თემა</a:t>
            </a:r>
            <a:r>
              <a:rPr lang="en-US" dirty="0" smtClean="0"/>
              <a:t> </a:t>
            </a:r>
            <a:r>
              <a:rPr lang="en-US" dirty="0" err="1" smtClean="0"/>
              <a:t>საინტერესოა</a:t>
            </a:r>
            <a:r>
              <a:rPr lang="en-US" dirty="0" smtClean="0"/>
              <a:t>. </a:t>
            </a:r>
          </a:p>
          <a:p>
            <a:pPr marL="228600" indent="-228600">
              <a:buFont typeface="Arial"/>
              <a:buChar char="•"/>
            </a:pPr>
            <a:r>
              <a:rPr lang="en-US" dirty="0" err="1" smtClean="0"/>
              <a:t>შეცდომა</a:t>
            </a:r>
            <a:r>
              <a:rPr lang="en-US" dirty="0" smtClean="0"/>
              <a:t>,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en-US" dirty="0" err="1" smtClean="0"/>
              <a:t>მკვლევარმა</a:t>
            </a:r>
            <a:r>
              <a:rPr lang="en-US" dirty="0" smtClean="0"/>
              <a:t> </a:t>
            </a:r>
            <a:r>
              <a:rPr lang="en-US" dirty="0" err="1" smtClean="0"/>
              <a:t>გამოუცდელობის</a:t>
            </a:r>
            <a:r>
              <a:rPr lang="en-US" dirty="0" smtClean="0"/>
              <a:t> </a:t>
            </a:r>
            <a:r>
              <a:rPr lang="en-US" dirty="0" err="1" smtClean="0"/>
              <a:t>გამო</a:t>
            </a:r>
            <a:r>
              <a:rPr lang="en-US" dirty="0" smtClean="0"/>
              <a:t> </a:t>
            </a:r>
            <a:r>
              <a:rPr lang="en-US" dirty="0" err="1" smtClean="0"/>
              <a:t>შეუძლება</a:t>
            </a:r>
            <a:r>
              <a:rPr lang="en-US" dirty="0" smtClean="0"/>
              <a:t> </a:t>
            </a:r>
            <a:r>
              <a:rPr lang="en-US" dirty="0" err="1" smtClean="0"/>
              <a:t>დაუშვას</a:t>
            </a:r>
            <a:r>
              <a:rPr lang="en-US" dirty="0" smtClean="0"/>
              <a:t>, </a:t>
            </a:r>
            <a:r>
              <a:rPr lang="en-US" dirty="0" err="1" smtClean="0"/>
              <a:t>საკვლევი</a:t>
            </a:r>
            <a:r>
              <a:rPr lang="en-US" dirty="0" smtClean="0"/>
              <a:t> </a:t>
            </a:r>
            <a:r>
              <a:rPr lang="en-US" dirty="0" err="1" smtClean="0"/>
              <a:t>საკითხის</a:t>
            </a:r>
            <a:r>
              <a:rPr lang="en-US" dirty="0" smtClean="0"/>
              <a:t> </a:t>
            </a:r>
            <a:r>
              <a:rPr lang="en-US" dirty="0" err="1" smtClean="0"/>
              <a:t>ჩამოყალიბებაში</a:t>
            </a:r>
            <a:r>
              <a:rPr lang="en-US" dirty="0" smtClean="0"/>
              <a:t> </a:t>
            </a:r>
            <a:r>
              <a:rPr lang="en-US" dirty="0" err="1" smtClean="0"/>
              <a:t>აქ</a:t>
            </a:r>
            <a:r>
              <a:rPr lang="en-US" dirty="0" smtClean="0"/>
              <a:t> </a:t>
            </a:r>
            <a:r>
              <a:rPr lang="en-US" dirty="0" err="1" smtClean="0"/>
              <a:t>გაჩერებაა</a:t>
            </a:r>
            <a:r>
              <a:rPr lang="en-US" dirty="0" smtClean="0"/>
              <a:t>. </a:t>
            </a:r>
            <a:r>
              <a:rPr lang="en-US" dirty="0" err="1" smtClean="0"/>
              <a:t>დაახვავებენ</a:t>
            </a:r>
            <a:r>
              <a:rPr lang="en-US" dirty="0" smtClean="0"/>
              <a:t> </a:t>
            </a:r>
            <a:r>
              <a:rPr lang="en-US" dirty="0" err="1" smtClean="0"/>
              <a:t>ათასობით</a:t>
            </a:r>
            <a:r>
              <a:rPr lang="en-US" dirty="0" smtClean="0"/>
              <a:t> </a:t>
            </a:r>
            <a:r>
              <a:rPr lang="en-US" dirty="0" err="1" smtClean="0"/>
              <a:t>შენიშვნას</a:t>
            </a:r>
            <a:r>
              <a:rPr lang="en-US" dirty="0" smtClean="0"/>
              <a:t>, </a:t>
            </a:r>
            <a:r>
              <a:rPr lang="en-US" dirty="0" err="1" smtClean="0"/>
              <a:t>მაგრამ</a:t>
            </a:r>
            <a:r>
              <a:rPr lang="en-US" dirty="0" smtClean="0"/>
              <a:t> </a:t>
            </a:r>
            <a:r>
              <a:rPr lang="en-US" dirty="0" err="1" smtClean="0"/>
              <a:t>ვერ</a:t>
            </a:r>
            <a:r>
              <a:rPr lang="en-US" dirty="0" smtClean="0"/>
              <a:t> </a:t>
            </a:r>
            <a:r>
              <a:rPr lang="en-US" dirty="0" err="1" smtClean="0"/>
              <a:t>წყვეტენ</a:t>
            </a:r>
            <a:r>
              <a:rPr lang="en-US" dirty="0" smtClean="0"/>
              <a:t>, </a:t>
            </a:r>
            <a:r>
              <a:rPr lang="en-US" dirty="0" err="1" smtClean="0"/>
              <a:t>რა</a:t>
            </a:r>
            <a:r>
              <a:rPr lang="en-US" dirty="0" smtClean="0"/>
              <a:t> </a:t>
            </a:r>
            <a:r>
              <a:rPr lang="en-US" dirty="0" err="1" smtClean="0"/>
              <a:t>მონაცემები</a:t>
            </a:r>
            <a:r>
              <a:rPr lang="en-US" dirty="0" smtClean="0"/>
              <a:t> </a:t>
            </a:r>
            <a:r>
              <a:rPr lang="en-US" dirty="0" err="1" smtClean="0"/>
              <a:t>გამოიყენონ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რა</a:t>
            </a:r>
            <a:r>
              <a:rPr lang="en-US" dirty="0" smtClean="0"/>
              <a:t> -</a:t>
            </a:r>
            <a:r>
              <a:rPr lang="en-US" baseline="0" dirty="0" smtClean="0"/>
              <a:t> </a:t>
            </a:r>
            <a:r>
              <a:rPr lang="en-US" dirty="0" err="1" smtClean="0"/>
              <a:t>არა</a:t>
            </a:r>
            <a:r>
              <a:rPr lang="en-US" dirty="0" smtClean="0"/>
              <a:t>.</a:t>
            </a:r>
          </a:p>
          <a:p>
            <a:pPr marL="228600" indent="-228600">
              <a:buFont typeface="Arial"/>
              <a:buChar char="•"/>
            </a:pPr>
            <a:r>
              <a:rPr lang="en-US" dirty="0" err="1" smtClean="0"/>
              <a:t>როდესაც</a:t>
            </a:r>
            <a:r>
              <a:rPr lang="en-US" dirty="0" smtClean="0"/>
              <a:t> </a:t>
            </a:r>
            <a:r>
              <a:rPr lang="en-US" dirty="0" err="1" smtClean="0"/>
              <a:t>წერის</a:t>
            </a:r>
            <a:r>
              <a:rPr lang="en-US" dirty="0" smtClean="0"/>
              <a:t> </a:t>
            </a:r>
            <a:r>
              <a:rPr lang="en-US" dirty="0" err="1" smtClean="0"/>
              <a:t>დრო</a:t>
            </a:r>
            <a:r>
              <a:rPr lang="en-US" dirty="0" smtClean="0"/>
              <a:t> </a:t>
            </a:r>
            <a:r>
              <a:rPr lang="en-US" dirty="0" err="1" smtClean="0"/>
              <a:t>დგება</a:t>
            </a:r>
            <a:r>
              <a:rPr lang="en-US" dirty="0" smtClean="0"/>
              <a:t>, </a:t>
            </a:r>
            <a:r>
              <a:rPr lang="en-US" dirty="0" err="1" smtClean="0"/>
              <a:t>ყველაფერს</a:t>
            </a:r>
            <a:r>
              <a:rPr lang="en-US" dirty="0" smtClean="0"/>
              <a:t> </a:t>
            </a:r>
            <a:r>
              <a:rPr lang="en-US" dirty="0" err="1" smtClean="0"/>
              <a:t>ჩართავენ</a:t>
            </a:r>
            <a:r>
              <a:rPr lang="en-US" dirty="0" smtClean="0"/>
              <a:t> </a:t>
            </a:r>
            <a:r>
              <a:rPr lang="en-US" dirty="0" err="1" smtClean="0"/>
              <a:t>მოხსენებაში</a:t>
            </a:r>
            <a:r>
              <a:rPr lang="en-US" dirty="0" smtClean="0"/>
              <a:t>,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en-US" dirty="0" err="1" smtClean="0"/>
              <a:t>შედეგად</a:t>
            </a:r>
            <a:r>
              <a:rPr lang="en-US" dirty="0" smtClean="0"/>
              <a:t> </a:t>
            </a:r>
            <a:r>
              <a:rPr lang="en-US" dirty="0" err="1" smtClean="0"/>
              <a:t>შემთხვევითი</a:t>
            </a:r>
            <a:r>
              <a:rPr lang="en-US" dirty="0" smtClean="0"/>
              <a:t> </a:t>
            </a:r>
            <a:r>
              <a:rPr lang="en-US" dirty="0" err="1" smtClean="0"/>
              <a:t>ფაქტების</a:t>
            </a:r>
            <a:r>
              <a:rPr lang="en-US" dirty="0" smtClean="0"/>
              <a:t> </a:t>
            </a:r>
            <a:r>
              <a:rPr lang="en-US" dirty="0" err="1" smtClean="0"/>
              <a:t>გროვის</a:t>
            </a:r>
            <a:r>
              <a:rPr lang="en-US" dirty="0" smtClean="0"/>
              <a:t> </a:t>
            </a:r>
            <a:r>
              <a:rPr lang="en-US" dirty="0" err="1" smtClean="0"/>
              <a:t>სახე</a:t>
            </a:r>
            <a:r>
              <a:rPr lang="en-US" dirty="0" smtClean="0"/>
              <a:t> </a:t>
            </a:r>
            <a:r>
              <a:rPr lang="en-US" dirty="0" err="1" smtClean="0"/>
              <a:t>იღებს</a:t>
            </a:r>
            <a:r>
              <a:rPr lang="en-US" dirty="0" smtClean="0"/>
              <a:t>. </a:t>
            </a:r>
            <a:r>
              <a:rPr lang="en-US" dirty="0" err="1" smtClean="0"/>
              <a:t>თუკი</a:t>
            </a:r>
            <a:r>
              <a:rPr lang="en-US" dirty="0" smtClean="0"/>
              <a:t> </a:t>
            </a:r>
            <a:r>
              <a:rPr lang="en-US" dirty="0" err="1" smtClean="0"/>
              <a:t>ეს</a:t>
            </a:r>
            <a:r>
              <a:rPr lang="en-US" dirty="0" smtClean="0"/>
              <a:t> </a:t>
            </a:r>
            <a:r>
              <a:rPr lang="en-US" dirty="0" err="1" smtClean="0"/>
              <a:t>ფაქტები</a:t>
            </a:r>
            <a:r>
              <a:rPr lang="en-US" dirty="0" smtClean="0"/>
              <a:t> </a:t>
            </a:r>
            <a:r>
              <a:rPr lang="en-US" dirty="0" err="1" smtClean="0"/>
              <a:t>თემით</a:t>
            </a:r>
            <a:r>
              <a:rPr lang="en-US" dirty="0" smtClean="0"/>
              <a:t> </a:t>
            </a:r>
            <a:r>
              <a:rPr lang="en-US" dirty="0" err="1" smtClean="0"/>
              <a:t>დაინტერესებული</a:t>
            </a:r>
            <a:r>
              <a:rPr lang="en-US" dirty="0" smtClean="0"/>
              <a:t> </a:t>
            </a:r>
            <a:r>
              <a:rPr lang="en-US" dirty="0" err="1" smtClean="0"/>
              <a:t>მკითხველებისთვის</a:t>
            </a:r>
            <a:r>
              <a:rPr lang="en-US" dirty="0" smtClean="0"/>
              <a:t> </a:t>
            </a:r>
            <a:r>
              <a:rPr lang="en-US" dirty="0" err="1" smtClean="0"/>
              <a:t>ახალია</a:t>
            </a:r>
            <a:r>
              <a:rPr lang="en-US" dirty="0" smtClean="0"/>
              <a:t>, </a:t>
            </a:r>
            <a:r>
              <a:rPr lang="en-US" dirty="0" err="1" smtClean="0"/>
              <a:t>შეიძლება</a:t>
            </a:r>
            <a:r>
              <a:rPr lang="en-US" dirty="0" smtClean="0"/>
              <a:t>, </a:t>
            </a:r>
            <a:r>
              <a:rPr lang="en-US" dirty="0" err="1" smtClean="0"/>
              <a:t>წაიკითხონ</a:t>
            </a:r>
            <a:r>
              <a:rPr lang="en-US" dirty="0" smtClean="0"/>
              <a:t> </a:t>
            </a:r>
            <a:r>
              <a:rPr lang="en-US" dirty="0" err="1" smtClean="0"/>
              <a:t>ანგარიში</a:t>
            </a:r>
            <a:r>
              <a:rPr lang="en-US" dirty="0" smtClean="0"/>
              <a:t>. </a:t>
            </a:r>
            <a:r>
              <a:rPr lang="en-US" dirty="0" err="1" smtClean="0"/>
              <a:t>თუმცა</a:t>
            </a:r>
            <a:r>
              <a:rPr lang="en-US" dirty="0" smtClean="0"/>
              <a:t> </a:t>
            </a:r>
            <a:r>
              <a:rPr lang="en-US" dirty="0" err="1" smtClean="0"/>
              <a:t>ასეთ</a:t>
            </a:r>
            <a:r>
              <a:rPr lang="en-US" dirty="0" smtClean="0"/>
              <a:t> </a:t>
            </a:r>
            <a:r>
              <a:rPr lang="en-US" dirty="0" err="1" smtClean="0"/>
              <a:t>მკითხველებსაც</a:t>
            </a:r>
            <a:r>
              <a:rPr lang="en-US" dirty="0" smtClean="0"/>
              <a:t> </a:t>
            </a:r>
            <a:r>
              <a:rPr lang="en-US" dirty="0" err="1" smtClean="0"/>
              <a:t>კი</a:t>
            </a:r>
            <a:r>
              <a:rPr lang="en-US" dirty="0" smtClean="0"/>
              <a:t> </a:t>
            </a:r>
            <a:r>
              <a:rPr lang="en-US" dirty="0" err="1" smtClean="0"/>
              <a:t>ექნებათ</a:t>
            </a:r>
            <a:r>
              <a:rPr lang="en-US" dirty="0" smtClean="0"/>
              <a:t> </a:t>
            </a:r>
            <a:r>
              <a:rPr lang="en-US" dirty="0" err="1" smtClean="0"/>
              <a:t>სურვილი</a:t>
            </a:r>
            <a:r>
              <a:rPr lang="en-US" dirty="0" smtClean="0"/>
              <a:t>, </a:t>
            </a:r>
            <a:r>
              <a:rPr lang="en-US" dirty="0" err="1" smtClean="0"/>
              <a:t>ჩაწვდნენ</a:t>
            </a:r>
            <a:r>
              <a:rPr lang="en-US" dirty="0" smtClean="0"/>
              <a:t> </a:t>
            </a:r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 smtClean="0"/>
              <a:t>ფაქტების</a:t>
            </a:r>
            <a:r>
              <a:rPr lang="en-US" dirty="0" smtClean="0"/>
              <a:t> </a:t>
            </a:r>
            <a:r>
              <a:rPr lang="en-US" dirty="0" err="1" smtClean="0"/>
              <a:t>მნიშვნელობას</a:t>
            </a:r>
            <a:r>
              <a:rPr lang="en-US" dirty="0" smtClean="0"/>
              <a:t>.</a:t>
            </a: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71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2. ”...</a:t>
            </a:r>
            <a:r>
              <a:rPr lang="en-US" dirty="0" err="1" smtClean="0"/>
              <a:t>ვინაიდან</a:t>
            </a:r>
            <a:r>
              <a:rPr lang="en-US" dirty="0" smtClean="0"/>
              <a:t> </a:t>
            </a:r>
            <a:r>
              <a:rPr lang="en-US" dirty="0" err="1" smtClean="0"/>
              <a:t>მსურს</a:t>
            </a:r>
            <a:r>
              <a:rPr lang="en-US" dirty="0" smtClean="0"/>
              <a:t>, </a:t>
            </a:r>
            <a:r>
              <a:rPr lang="en-US" dirty="0" err="1" smtClean="0"/>
              <a:t>გავიგო</a:t>
            </a:r>
            <a:r>
              <a:rPr lang="en-US" dirty="0" smtClean="0"/>
              <a:t>, </a:t>
            </a:r>
            <a:r>
              <a:rPr lang="en-US" dirty="0" err="1" smtClean="0"/>
              <a:t>როგორ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რატომ</a:t>
            </a:r>
            <a:r>
              <a:rPr lang="en-US" dirty="0" smtClean="0"/>
              <a:t>...":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err="1" smtClean="0"/>
              <a:t>შედარებით</a:t>
            </a:r>
            <a:r>
              <a:rPr lang="en-US" dirty="0" smtClean="0"/>
              <a:t> </a:t>
            </a:r>
            <a:r>
              <a:rPr lang="en-US" dirty="0" err="1" smtClean="0"/>
              <a:t>გამოცდილი</a:t>
            </a:r>
            <a:r>
              <a:rPr lang="en-US" dirty="0" smtClean="0"/>
              <a:t> </a:t>
            </a:r>
            <a:r>
              <a:rPr lang="en-US" dirty="0" err="1" smtClean="0"/>
              <a:t>მკვლევრები</a:t>
            </a:r>
            <a:r>
              <a:rPr lang="en-US" dirty="0" smtClean="0"/>
              <a:t>, </a:t>
            </a:r>
            <a:r>
              <a:rPr lang="en-US" dirty="0" err="1" smtClean="0"/>
              <a:t>როგორც</a:t>
            </a:r>
            <a:r>
              <a:rPr lang="en-US" dirty="0" smtClean="0"/>
              <a:t> </a:t>
            </a:r>
            <a:r>
              <a:rPr lang="en-US" dirty="0" err="1" smtClean="0"/>
              <a:t>წესი</a:t>
            </a:r>
            <a:r>
              <a:rPr lang="en-US" dirty="0" smtClean="0"/>
              <a:t>, </a:t>
            </a:r>
            <a:r>
              <a:rPr lang="en-US" dirty="0" err="1" smtClean="0"/>
              <a:t>იწყებენ</a:t>
            </a:r>
            <a:r>
              <a:rPr lang="en-US" dirty="0" smtClean="0"/>
              <a:t> </a:t>
            </a:r>
            <a:r>
              <a:rPr lang="en-US" dirty="0" err="1" smtClean="0"/>
              <a:t>არა</a:t>
            </a:r>
            <a:r>
              <a:rPr lang="en-US" dirty="0" smtClean="0"/>
              <a:t> </a:t>
            </a:r>
            <a:r>
              <a:rPr lang="en-US" dirty="0" err="1" smtClean="0"/>
              <a:t>უბრალოდ</a:t>
            </a:r>
            <a:r>
              <a:rPr lang="en-US" dirty="0" smtClean="0"/>
              <a:t> </a:t>
            </a:r>
            <a:r>
              <a:rPr lang="en-US" dirty="0" err="1" smtClean="0"/>
              <a:t>თემით</a:t>
            </a:r>
            <a:r>
              <a:rPr lang="en-US" dirty="0" smtClean="0"/>
              <a:t>, </a:t>
            </a:r>
            <a:r>
              <a:rPr lang="en-US" dirty="0" err="1" smtClean="0"/>
              <a:t>არამედ</a:t>
            </a:r>
            <a:r>
              <a:rPr lang="en-US" dirty="0" smtClean="0"/>
              <a:t> </a:t>
            </a:r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 smtClean="0"/>
              <a:t>შეკითხვით</a:t>
            </a:r>
            <a:r>
              <a:rPr lang="en-US" dirty="0" smtClean="0"/>
              <a:t>, </a:t>
            </a:r>
            <a:r>
              <a:rPr lang="en-US" dirty="0" err="1" smtClean="0"/>
              <a:t>მაგალითად</a:t>
            </a:r>
            <a:r>
              <a:rPr lang="en-US" dirty="0" smtClean="0"/>
              <a:t>, “</a:t>
            </a:r>
            <a:r>
              <a:rPr lang="en-US" dirty="0" err="1" smtClean="0"/>
              <a:t>რატომ</a:t>
            </a:r>
            <a:r>
              <a:rPr lang="en-US" dirty="0" smtClean="0"/>
              <a:t> </a:t>
            </a:r>
            <a:r>
              <a:rPr lang="en-US" dirty="0" err="1" smtClean="0"/>
              <a:t>გახდა</a:t>
            </a:r>
            <a:r>
              <a:rPr lang="en-US" dirty="0" smtClean="0"/>
              <a:t> </a:t>
            </a:r>
            <a:r>
              <a:rPr lang="en-US" dirty="0" err="1" smtClean="0"/>
              <a:t>ალამოს</a:t>
            </a:r>
            <a:r>
              <a:rPr lang="en-US" dirty="0" smtClean="0"/>
              <a:t> </a:t>
            </a:r>
            <a:r>
              <a:rPr lang="en-US" dirty="0" err="1" smtClean="0"/>
              <a:t>ისტორია</a:t>
            </a:r>
            <a:r>
              <a:rPr lang="en-US" dirty="0" smtClean="0"/>
              <a:t> </a:t>
            </a:r>
            <a:r>
              <a:rPr lang="en-US" dirty="0" err="1" smtClean="0"/>
              <a:t>ეროვნული</a:t>
            </a:r>
            <a:r>
              <a:rPr lang="en-US" dirty="0" smtClean="0"/>
              <a:t> </a:t>
            </a:r>
            <a:r>
              <a:rPr lang="en-US" dirty="0" err="1" smtClean="0"/>
              <a:t>ლეგენდა</a:t>
            </a:r>
            <a:r>
              <a:rPr lang="en-US" dirty="0" smtClean="0"/>
              <a:t>?"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err="1" smtClean="0"/>
              <a:t>მათ</a:t>
            </a:r>
            <a:r>
              <a:rPr lang="en-US" dirty="0" smtClean="0"/>
              <a:t> </a:t>
            </a:r>
            <a:r>
              <a:rPr lang="en-US" dirty="0" err="1" smtClean="0"/>
              <a:t>იციან</a:t>
            </a:r>
            <a:r>
              <a:rPr lang="en-US" dirty="0" smtClean="0"/>
              <a:t>, </a:t>
            </a:r>
            <a:r>
              <a:rPr lang="en-US" dirty="0" err="1" smtClean="0"/>
              <a:t>რომ</a:t>
            </a:r>
            <a:r>
              <a:rPr lang="en-US" dirty="0" smtClean="0"/>
              <a:t> </a:t>
            </a:r>
            <a:r>
              <a:rPr lang="en-US" dirty="0" err="1" smtClean="0"/>
              <a:t>მკითხველები</a:t>
            </a:r>
            <a:r>
              <a:rPr lang="en-US" dirty="0" smtClean="0"/>
              <a:t> </a:t>
            </a:r>
            <a:r>
              <a:rPr lang="en-US" dirty="0" err="1" smtClean="0"/>
              <a:t>მოყვანილ</a:t>
            </a:r>
            <a:r>
              <a:rPr lang="en-US" dirty="0" smtClean="0"/>
              <a:t> </a:t>
            </a:r>
            <a:r>
              <a:rPr lang="en-US" dirty="0" err="1" smtClean="0"/>
              <a:t>ფაქტებს</a:t>
            </a:r>
            <a:r>
              <a:rPr lang="en-US" dirty="0" smtClean="0"/>
              <a:t> </a:t>
            </a:r>
            <a:r>
              <a:rPr lang="en-US" dirty="0" err="1" smtClean="0"/>
              <a:t>მნიშვნელოვნად</a:t>
            </a:r>
            <a:r>
              <a:rPr lang="en-US" dirty="0" smtClean="0"/>
              <a:t> </a:t>
            </a:r>
            <a:r>
              <a:rPr lang="en-US" dirty="0" err="1" smtClean="0"/>
              <a:t>ჩათვლიან</a:t>
            </a:r>
            <a:r>
              <a:rPr lang="en-US" dirty="0" smtClean="0"/>
              <a:t> </a:t>
            </a:r>
            <a:r>
              <a:rPr lang="en-US" dirty="0" err="1" smtClean="0"/>
              <a:t>მხოლოდ</a:t>
            </a:r>
            <a:r>
              <a:rPr lang="en-US" dirty="0" smtClean="0"/>
              <a:t> </a:t>
            </a:r>
            <a:r>
              <a:rPr lang="en-US" dirty="0" err="1" smtClean="0"/>
              <a:t>იმ</a:t>
            </a:r>
            <a:r>
              <a:rPr lang="en-US" dirty="0" smtClean="0"/>
              <a:t> </a:t>
            </a:r>
            <a:r>
              <a:rPr lang="en-US" dirty="0" err="1" smtClean="0"/>
              <a:t>შემთხვევაში</a:t>
            </a:r>
            <a:r>
              <a:rPr lang="en-US" dirty="0" smtClean="0"/>
              <a:t>, </a:t>
            </a:r>
            <a:r>
              <a:rPr lang="en-US" dirty="0" err="1" smtClean="0"/>
              <a:t>თუ</a:t>
            </a:r>
            <a:r>
              <a:rPr lang="en-US" dirty="0" smtClean="0"/>
              <a:t> </a:t>
            </a:r>
            <a:r>
              <a:rPr lang="en-US" dirty="0" err="1" smtClean="0"/>
              <a:t>ეს</a:t>
            </a:r>
            <a:r>
              <a:rPr lang="en-US" dirty="0" smtClean="0"/>
              <a:t> </a:t>
            </a:r>
            <a:r>
              <a:rPr lang="en-US" dirty="0" err="1" smtClean="0"/>
              <a:t>ფაქტები</a:t>
            </a:r>
            <a:r>
              <a:rPr lang="en-US" dirty="0" smtClean="0"/>
              <a:t> </a:t>
            </a:r>
            <a:r>
              <a:rPr lang="en-US" dirty="0" err="1" smtClean="0"/>
              <a:t>პასუხს</a:t>
            </a:r>
            <a:r>
              <a:rPr lang="en-US" dirty="0" smtClean="0"/>
              <a:t> </a:t>
            </a:r>
            <a:r>
              <a:rPr lang="en-US" dirty="0" err="1" smtClean="0"/>
              <a:t>ასაბუთებს</a:t>
            </a:r>
            <a:r>
              <a:rPr lang="en-US" dirty="0" smtClean="0"/>
              <a:t>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err="1" smtClean="0"/>
              <a:t>მართლაც</a:t>
            </a:r>
            <a:r>
              <a:rPr lang="en-US" dirty="0" smtClean="0"/>
              <a:t>, </a:t>
            </a:r>
            <a:r>
              <a:rPr lang="en-US" dirty="0" err="1" smtClean="0"/>
              <a:t>მკვლევარს</a:t>
            </a:r>
            <a:r>
              <a:rPr lang="en-US" dirty="0" smtClean="0"/>
              <a:t> </a:t>
            </a:r>
            <a:r>
              <a:rPr lang="en-US" dirty="0" err="1" smtClean="0"/>
              <a:t>მხოლოდ</a:t>
            </a:r>
            <a:r>
              <a:rPr lang="en-US" dirty="0" smtClean="0"/>
              <a:t> </a:t>
            </a:r>
            <a:r>
              <a:rPr lang="en-US" dirty="0" err="1" smtClean="0"/>
              <a:t>შეკითხვის</a:t>
            </a:r>
            <a:r>
              <a:rPr lang="en-US" dirty="0" smtClean="0"/>
              <a:t> </a:t>
            </a:r>
            <a:r>
              <a:rPr lang="en-US" dirty="0" err="1" smtClean="0"/>
              <a:t>დახმარებით</a:t>
            </a:r>
            <a:r>
              <a:rPr lang="en-US" dirty="0" smtClean="0"/>
              <a:t> </a:t>
            </a:r>
            <a:r>
              <a:rPr lang="en-US" dirty="0" err="1" smtClean="0"/>
              <a:t>შეუძლია</a:t>
            </a:r>
            <a:r>
              <a:rPr lang="en-US" dirty="0" smtClean="0"/>
              <a:t>, </a:t>
            </a:r>
            <a:r>
              <a:rPr lang="en-US" dirty="0" err="1" smtClean="0"/>
              <a:t>განსაზღვროს</a:t>
            </a:r>
            <a:r>
              <a:rPr lang="en-US" dirty="0" smtClean="0"/>
              <a:t>, </a:t>
            </a:r>
            <a:r>
              <a:rPr lang="en-US" dirty="0" err="1" smtClean="0"/>
              <a:t>რომელი</a:t>
            </a:r>
            <a:r>
              <a:rPr lang="en-US" dirty="0" smtClean="0"/>
              <a:t> </a:t>
            </a:r>
            <a:r>
              <a:rPr lang="en-US" dirty="0" err="1" smtClean="0"/>
              <a:t>ფაქტები</a:t>
            </a:r>
            <a:r>
              <a:rPr lang="en-US" dirty="0" smtClean="0"/>
              <a:t> </a:t>
            </a:r>
            <a:r>
              <a:rPr lang="en-US" dirty="0" err="1" smtClean="0"/>
              <a:t>მოიძიოს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რომელი</a:t>
            </a:r>
            <a:r>
              <a:rPr lang="en-US" dirty="0" smtClean="0"/>
              <a:t> </a:t>
            </a:r>
            <a:r>
              <a:rPr lang="en-US" dirty="0" err="1" smtClean="0"/>
              <a:t>დატოვოს</a:t>
            </a:r>
            <a:r>
              <a:rPr lang="en-US" dirty="0" smtClean="0"/>
              <a:t> 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err="1" smtClean="0"/>
              <a:t>მას</a:t>
            </a:r>
            <a:r>
              <a:rPr lang="en-US" dirty="0" smtClean="0"/>
              <a:t> </a:t>
            </a:r>
            <a:r>
              <a:rPr lang="en-US" dirty="0" err="1" smtClean="0"/>
              <a:t>სჭირდება</a:t>
            </a:r>
            <a:r>
              <a:rPr lang="en-US" dirty="0" smtClean="0"/>
              <a:t> </a:t>
            </a:r>
            <a:r>
              <a:rPr lang="en-US" dirty="0" err="1" smtClean="0"/>
              <a:t>არა</a:t>
            </a:r>
            <a:r>
              <a:rPr lang="en-US" dirty="0" smtClean="0"/>
              <a:t> </a:t>
            </a:r>
            <a:r>
              <a:rPr lang="en-US" dirty="0" err="1" smtClean="0"/>
              <a:t>მხოლოდ</a:t>
            </a:r>
            <a:r>
              <a:rPr lang="en-US" dirty="0" smtClean="0"/>
              <a:t> </a:t>
            </a:r>
            <a:r>
              <a:rPr lang="en-US" dirty="0" err="1" smtClean="0"/>
              <a:t>პასუხის</a:t>
            </a:r>
            <a:r>
              <a:rPr lang="en-US" dirty="0" smtClean="0"/>
              <a:t> </a:t>
            </a:r>
            <a:r>
              <a:rPr lang="en-US" dirty="0" err="1" smtClean="0"/>
              <a:t>დამამტკიცებელი</a:t>
            </a:r>
            <a:r>
              <a:rPr lang="en-US" dirty="0" smtClean="0"/>
              <a:t> </a:t>
            </a:r>
            <a:r>
              <a:rPr lang="en-US" dirty="0" err="1" smtClean="0"/>
              <a:t>ფაქტები</a:t>
            </a:r>
            <a:r>
              <a:rPr lang="en-US" dirty="0" smtClean="0"/>
              <a:t>, </a:t>
            </a:r>
            <a:r>
              <a:rPr lang="en-US" dirty="0" err="1" smtClean="0"/>
              <a:t>არამედ</a:t>
            </a:r>
            <a:r>
              <a:rPr lang="en-US" dirty="0" smtClean="0"/>
              <a:t> </a:t>
            </a:r>
            <a:r>
              <a:rPr lang="en-US" dirty="0" err="1" smtClean="0"/>
              <a:t>ისინიც</a:t>
            </a:r>
            <a:r>
              <a:rPr lang="en-US" dirty="0" smtClean="0"/>
              <a:t>, </a:t>
            </a:r>
            <a:r>
              <a:rPr lang="en-US" dirty="0" err="1" smtClean="0"/>
              <a:t>რომლებიც</a:t>
            </a:r>
            <a:r>
              <a:rPr lang="en-US" dirty="0" smtClean="0"/>
              <a:t> </a:t>
            </a:r>
            <a:r>
              <a:rPr lang="en-US" dirty="0" err="1" smtClean="0"/>
              <a:t>ცდის</a:t>
            </a:r>
            <a:r>
              <a:rPr lang="en-US" dirty="0" smtClean="0"/>
              <a:t> </a:t>
            </a:r>
            <a:r>
              <a:rPr lang="en-US" dirty="0" err="1" smtClean="0"/>
              <a:t>ან</a:t>
            </a:r>
            <a:r>
              <a:rPr lang="en-US" dirty="0" smtClean="0"/>
              <a:t> </a:t>
            </a:r>
            <a:r>
              <a:rPr lang="en-US" dirty="0" err="1" smtClean="0"/>
              <a:t>სულაც</a:t>
            </a:r>
            <a:r>
              <a:rPr lang="en-US" dirty="0" smtClean="0"/>
              <a:t> </a:t>
            </a:r>
            <a:r>
              <a:rPr lang="en-US" dirty="0" err="1" smtClean="0"/>
              <a:t>ეჭქვეშ</a:t>
            </a:r>
            <a:r>
              <a:rPr lang="en-US" dirty="0" smtClean="0"/>
              <a:t> </a:t>
            </a:r>
            <a:r>
              <a:rPr lang="en-US" dirty="0" err="1" smtClean="0"/>
              <a:t>აყენებს</a:t>
            </a:r>
            <a:r>
              <a:rPr lang="en-US" dirty="0" smtClean="0"/>
              <a:t> </a:t>
            </a:r>
            <a:r>
              <a:rPr lang="en-US" dirty="0" err="1" smtClean="0"/>
              <a:t>მათ</a:t>
            </a:r>
            <a:r>
              <a:rPr lang="en-US" dirty="0" smtClean="0"/>
              <a:t>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err="1" smtClean="0"/>
              <a:t>როდესაც</a:t>
            </a:r>
            <a:r>
              <a:rPr lang="en-US" dirty="0" smtClean="0"/>
              <a:t> </a:t>
            </a:r>
            <a:r>
              <a:rPr lang="en-US" dirty="0" err="1" smtClean="0"/>
              <a:t>მკვლევარი</a:t>
            </a:r>
            <a:r>
              <a:rPr lang="en-US" dirty="0" smtClean="0"/>
              <a:t> </a:t>
            </a:r>
            <a:r>
              <a:rPr lang="en-US" dirty="0" err="1" smtClean="0"/>
              <a:t>ფიქრობს</a:t>
            </a:r>
            <a:r>
              <a:rPr lang="en-US" dirty="0" smtClean="0"/>
              <a:t>, </a:t>
            </a:r>
            <a:r>
              <a:rPr lang="en-US" dirty="0" err="1" smtClean="0"/>
              <a:t>რომ</a:t>
            </a:r>
            <a:r>
              <a:rPr lang="en-US" dirty="0" smtClean="0"/>
              <a:t> </a:t>
            </a:r>
            <a:r>
              <a:rPr lang="en-US" dirty="0" err="1" smtClean="0"/>
              <a:t>გააჩნია</a:t>
            </a:r>
            <a:r>
              <a:rPr lang="en-US" dirty="0" smtClean="0"/>
              <a:t> </a:t>
            </a:r>
            <a:r>
              <a:rPr lang="en-US" dirty="0" err="1" smtClean="0"/>
              <a:t>პასუხის</a:t>
            </a:r>
            <a:r>
              <a:rPr lang="en-US" dirty="0" smtClean="0"/>
              <a:t> </a:t>
            </a:r>
            <a:r>
              <a:rPr lang="en-US" dirty="0" err="1" smtClean="0"/>
              <a:t>გამყარებისთვის</a:t>
            </a:r>
            <a:r>
              <a:rPr lang="en-US" dirty="0" smtClean="0"/>
              <a:t> </a:t>
            </a:r>
            <a:r>
              <a:rPr lang="en-US" dirty="0" err="1" smtClean="0"/>
              <a:t>საკმარისი</a:t>
            </a:r>
            <a:r>
              <a:rPr lang="en-US" dirty="0" smtClean="0"/>
              <a:t> </a:t>
            </a:r>
            <a:r>
              <a:rPr lang="en-US" dirty="0" err="1" smtClean="0"/>
              <a:t>დამამტკიცებელი</a:t>
            </a:r>
            <a:r>
              <a:rPr lang="en-US" dirty="0" smtClean="0"/>
              <a:t> </a:t>
            </a:r>
            <a:r>
              <a:rPr lang="en-US" dirty="0" err="1" smtClean="0"/>
              <a:t>საბუთი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შეუძლია</a:t>
            </a:r>
            <a:r>
              <a:rPr lang="en-US" dirty="0" smtClean="0"/>
              <a:t>, </a:t>
            </a:r>
            <a:r>
              <a:rPr lang="en-US" dirty="0" err="1" smtClean="0"/>
              <a:t>სათანადოდ</a:t>
            </a:r>
            <a:r>
              <a:rPr lang="en-US" dirty="0" smtClean="0"/>
              <a:t> </a:t>
            </a:r>
            <a:r>
              <a:rPr lang="en-US" dirty="0" err="1" smtClean="0"/>
              <a:t>გაუმკლავდეს</a:t>
            </a:r>
            <a:r>
              <a:rPr lang="en-US" dirty="0" smtClean="0"/>
              <a:t> </a:t>
            </a:r>
            <a:r>
              <a:rPr lang="en-US" dirty="0" err="1" smtClean="0"/>
              <a:t>ისეთ</a:t>
            </a:r>
            <a:r>
              <a:rPr lang="en-US" dirty="0" smtClean="0"/>
              <a:t> </a:t>
            </a:r>
            <a:r>
              <a:rPr lang="en-US" dirty="0" err="1" smtClean="0"/>
              <a:t>მონაცემებს</a:t>
            </a:r>
            <a:r>
              <a:rPr lang="en-US" dirty="0" smtClean="0"/>
              <a:t>, </a:t>
            </a:r>
            <a:r>
              <a:rPr lang="en-US" dirty="0" err="1" smtClean="0"/>
              <a:t>რომლებიც</a:t>
            </a:r>
            <a:r>
              <a:rPr lang="en-US" dirty="0" smtClean="0"/>
              <a:t> </a:t>
            </a:r>
            <a:r>
              <a:rPr lang="en-US" dirty="0" err="1" smtClean="0"/>
              <a:t>ეწინააღმდეგება</a:t>
            </a:r>
            <a:r>
              <a:rPr lang="en-US" dirty="0" smtClean="0"/>
              <a:t> </a:t>
            </a:r>
            <a:r>
              <a:rPr lang="en-US" dirty="0" err="1" smtClean="0"/>
              <a:t>მას</a:t>
            </a:r>
            <a:r>
              <a:rPr lang="en-US" dirty="0" smtClean="0"/>
              <a:t>, </a:t>
            </a:r>
            <a:r>
              <a:rPr lang="en-US" dirty="0" err="1" smtClean="0"/>
              <a:t>პირველ</a:t>
            </a:r>
            <a:r>
              <a:rPr lang="en-US" dirty="0" smtClean="0"/>
              <a:t> </a:t>
            </a:r>
            <a:r>
              <a:rPr lang="en-US" dirty="0" err="1" smtClean="0"/>
              <a:t>რიგში</a:t>
            </a:r>
            <a:r>
              <a:rPr lang="en-US" dirty="0" smtClean="0"/>
              <a:t> </a:t>
            </a:r>
            <a:r>
              <a:rPr lang="en-US" dirty="0" err="1" smtClean="0"/>
              <a:t>ნაშრომს</a:t>
            </a:r>
            <a:r>
              <a:rPr lang="en-US" dirty="0" smtClean="0"/>
              <a:t> </a:t>
            </a:r>
            <a:r>
              <a:rPr lang="en-US" dirty="0" err="1" smtClean="0"/>
              <a:t>საკუთარი</a:t>
            </a:r>
            <a:r>
              <a:rPr lang="en-US" dirty="0" smtClean="0"/>
              <a:t> </a:t>
            </a:r>
            <a:r>
              <a:rPr lang="en-US" dirty="0" err="1" smtClean="0"/>
              <a:t>მსჯელობის</a:t>
            </a:r>
            <a:r>
              <a:rPr lang="en-US" dirty="0" smtClean="0"/>
              <a:t> </a:t>
            </a:r>
            <a:r>
              <a:rPr lang="en-US" dirty="0" err="1" smtClean="0"/>
              <a:t>გამოსაცდელად</a:t>
            </a:r>
            <a:r>
              <a:rPr lang="en-US" dirty="0" smtClean="0"/>
              <a:t> </a:t>
            </a:r>
            <a:r>
              <a:rPr lang="en-US" dirty="0" err="1" smtClean="0"/>
              <a:t>წერს</a:t>
            </a:r>
            <a:r>
              <a:rPr lang="en-US" dirty="0" smtClean="0"/>
              <a:t>, </a:t>
            </a:r>
            <a:r>
              <a:rPr lang="en-US" dirty="0" err="1" smtClean="0"/>
              <a:t>ხოლო</a:t>
            </a:r>
            <a:r>
              <a:rPr lang="en-US" dirty="0" smtClean="0"/>
              <a:t> </a:t>
            </a:r>
            <a:r>
              <a:rPr lang="en-US" dirty="0" err="1" smtClean="0"/>
              <a:t>შემდგომ</a:t>
            </a:r>
            <a:r>
              <a:rPr lang="en-US" dirty="0" smtClean="0"/>
              <a:t> </a:t>
            </a:r>
            <a:r>
              <a:rPr lang="en-US" dirty="0" err="1" smtClean="0"/>
              <a:t>უზიარებს</a:t>
            </a:r>
            <a:r>
              <a:rPr lang="en-US" dirty="0" smtClean="0"/>
              <a:t> </a:t>
            </a:r>
            <a:r>
              <a:rPr lang="en-US" dirty="0" err="1" smtClean="0"/>
              <a:t>სხვებს</a:t>
            </a:r>
            <a:r>
              <a:rPr lang="en-US" dirty="0" smtClean="0"/>
              <a:t> </a:t>
            </a:r>
            <a:r>
              <a:rPr lang="en-US" dirty="0" err="1" smtClean="0"/>
              <a:t>გამოსაცდელად</a:t>
            </a:r>
            <a:r>
              <a:rPr lang="en-US" dirty="0" smtClean="0"/>
              <a:t>.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10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"...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რათა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დავეხმარო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სხვებს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გაიგონ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...":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ყველაზე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წარმატებულმა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მკვლევრებმა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იციან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მკითხველისთვის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მხოლოდ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პასუხი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უნდა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იყოს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სარწმუნო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არამედ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შეკითხვაც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მნიშვნელოვანი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ისინი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უნდა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ელოდნენ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მკითხველებიც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დასვამენ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შეკითხვას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,,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მერე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რატომ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უნდა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მაღელვებდეს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რატომ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გახდა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ალამოს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ისტორია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ლეგენდა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?"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შეკითხვას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მერე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?"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შეუძლია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დააბნიოს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ყველაზე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გამოცდილი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მკვლევარიც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მიუხედავად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ამისა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ყოველმა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მკვლევარმა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უნდა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სცადოს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შეკითხვაზე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პასუხის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გაცემა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ამას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თავს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გავართმევთ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შევძლებთ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უკეთ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გავიგოთ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ისეთი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მასშტაბური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საკითხი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როგორიცაა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ასეთი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ისტორიებით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ჩვენი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ეროვნული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ხასიათის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ჩამოყალიბება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22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გამჭრიახი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მკვლევარი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ამაზეც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ჩერდება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ელის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მკითხველები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კვლავ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დასვამენ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შეკითხვას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მერე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?"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ფიქრობს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სხვა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კიდევ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უფრო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მასშტაბური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პასუხის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მოფიქრებაზე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თუკი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შევძლებთ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გავიგოთ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ჩამოაყალიბა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ჩვენი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ეროვნული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ხასიათი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შევძლებთ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უკეთ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გავიგოთ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ვინ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ვართ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ამერიკელები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დასმამდე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ვიცით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პასუხი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წინა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შეკითხვაზე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შესაძლოა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ისიც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გავიგოთ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მსოფლიოში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ხალხს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რატომ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აქვს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ჩვენზე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ეს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შეხედულება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თუმცა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ყველაზე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წარმატებულმა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მკვლევრებმა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იციან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მკითხველს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აინტერესებს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მხოლოდ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მაშინ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როდესაც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ჰგონია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შეკითხვაზე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პასუხის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შედეგად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დასვამს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შეკითხვას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მერე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?"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არამედ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იტყვის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ამისი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გაგება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მნიშვნელოვანია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842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169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პრაქტიკული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შეკითხვები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ყველაზე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მეტად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გავრცელებულია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სამეცნიერო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სფეროს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ფარგლებს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გარეთ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განსაკუთრებით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ბიზნესში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ისეთ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აკადემიურ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სფეროებში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როგორიცაა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ჯანდაცვა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საინჟინრო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საქმე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მკვლევრები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ზოგჯერ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პრაქტიკულ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შეკითხვებს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სვამენ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თუმცა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უფრო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ხშირად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ისინი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მესამე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სახისას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წმინდად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პრაქტიკულია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წმინდად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კონცეპტუალური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მას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ვუწოდებთ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ყ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ბ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კვლევის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შეკითხვას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nl-N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82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401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გამოყენებითი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შეკითხვები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გავრცელებულია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ისეთ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აკადემიურ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სფეროებში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როგორიცაა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ბიზნესი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ინჟინერია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მედიცინა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ასევე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ისეთ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კომპანიებში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სახელმწიფო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უწყებებში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კვლევას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ამა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პრობლემის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გადასაჭრელად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ატარებენ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4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err="1" smtClean="0"/>
              <a:t>ჯერ</a:t>
            </a:r>
            <a:r>
              <a:rPr lang="en-US" dirty="0" smtClean="0"/>
              <a:t> </a:t>
            </a:r>
            <a:r>
              <a:rPr lang="en-US" dirty="0" err="1" smtClean="0"/>
              <a:t>კითხვა</a:t>
            </a:r>
            <a:r>
              <a:rPr lang="en-US" dirty="0" smtClean="0"/>
              <a:t> </a:t>
            </a:r>
            <a:r>
              <a:rPr lang="en-US" dirty="0" err="1" smtClean="0"/>
              <a:t>აუდიტორიისათვის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err="1" smtClean="0"/>
              <a:t>შემდგომ</a:t>
            </a:r>
            <a:r>
              <a:rPr lang="en-US" dirty="0" smtClean="0"/>
              <a:t> </a:t>
            </a:r>
            <a:r>
              <a:rPr lang="en-US" dirty="0" err="1" smtClean="0"/>
              <a:t>შეჯამება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ჩვენი</a:t>
            </a:r>
            <a:r>
              <a:rPr lang="en-US" dirty="0" smtClean="0"/>
              <a:t> </a:t>
            </a:r>
            <a:r>
              <a:rPr lang="en-US" dirty="0" err="1" smtClean="0"/>
              <a:t>პასუხი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097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105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126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გამო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აირჩიეთ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ნიღბების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თემა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ნიღბებთან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დაკავშირებული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კონკრეტული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ასპექტი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აღძრავს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თქვენში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ინტერესს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 smtClean="0">
              <a:effectLst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1.ნიღბები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რელიგიურ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ცერემონიებში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ნიღბები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როგორც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სიმბოლო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ჰოპის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ტომის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რელიგიურ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ცერემონიებში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კერპთანიღბები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როგორც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ციური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სულების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სიმბოლო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ჰოპის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ტომის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ნაყოფიერების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ცერემონიებში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06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err="1" smtClean="0"/>
              <a:t>როგორ</a:t>
            </a:r>
            <a:r>
              <a:rPr lang="en-US" dirty="0" smtClean="0"/>
              <a:t> </a:t>
            </a:r>
            <a:r>
              <a:rPr lang="en-US" dirty="0" err="1" smtClean="0"/>
              <a:t>ფიქრობთ</a:t>
            </a:r>
            <a:r>
              <a:rPr lang="en-US" dirty="0" smtClean="0"/>
              <a:t> </a:t>
            </a:r>
            <a:r>
              <a:rPr lang="en-US" dirty="0" err="1" smtClean="0"/>
              <a:t>რას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მოგვცემს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რაში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დაგვეხმარება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კვლევის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ჩატარების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მეთოდის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დაუფლება</a:t>
            </a:r>
            <a:r>
              <a:rPr lang="en-US" baseline="0" dirty="0" smtClean="0"/>
              <a:t>?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რა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სარგებელი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შეიძლება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მივიღოთ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83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err="1" smtClean="0"/>
              <a:t>როგორ</a:t>
            </a:r>
            <a:r>
              <a:rPr lang="en-US" dirty="0" smtClean="0"/>
              <a:t> </a:t>
            </a:r>
            <a:r>
              <a:rPr lang="en-US" dirty="0" err="1" smtClean="0"/>
              <a:t>ფიქრობთ</a:t>
            </a:r>
            <a:r>
              <a:rPr lang="en-US" dirty="0" smtClean="0"/>
              <a:t>, </a:t>
            </a:r>
            <a:r>
              <a:rPr lang="en-US" dirty="0" err="1" smtClean="0"/>
              <a:t>საზოგადოდ</a:t>
            </a:r>
            <a:r>
              <a:rPr lang="en-US" dirty="0" smtClean="0"/>
              <a:t> </a:t>
            </a:r>
            <a:r>
              <a:rPr lang="en-US" dirty="0" err="1" smtClean="0"/>
              <a:t>რას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ეფუძნებიან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ადამიანები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დასკვნების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გამოტანისას</a:t>
            </a:r>
            <a:r>
              <a:rPr lang="en-US" baseline="0" dirty="0" smtClean="0"/>
              <a:t>?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err="1" smtClean="0"/>
              <a:t>მაგ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რაიმე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პროდუქტის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ტანსაცმელი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ტექნიკა</a:t>
            </a:r>
            <a:r>
              <a:rPr lang="en-US" baseline="0" dirty="0" smtClean="0"/>
              <a:t>…) </a:t>
            </a:r>
            <a:r>
              <a:rPr lang="en-US" baseline="0" dirty="0" err="1" smtClean="0"/>
              <a:t>ყიდვისას</a:t>
            </a:r>
            <a:r>
              <a:rPr lang="en-US" baseline="0" dirty="0" smtClean="0"/>
              <a:t>?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err="1" smtClean="0"/>
              <a:t>ადამიანებთან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ურთიერთობისას</a:t>
            </a:r>
            <a:r>
              <a:rPr lang="en-US" baseline="0" dirty="0" smtClean="0"/>
              <a:t>?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err="1" smtClean="0"/>
              <a:t>არჩევნების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დროს</a:t>
            </a:r>
            <a:r>
              <a:rPr lang="en-US" baseline="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30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dirty="0" err="1" smtClean="0"/>
              <a:t>რა</a:t>
            </a:r>
            <a:r>
              <a:rPr lang="en-US" dirty="0" smtClean="0"/>
              <a:t> </a:t>
            </a:r>
            <a:r>
              <a:rPr lang="en-US" dirty="0" err="1" smtClean="0"/>
              <a:t>შემთხვევაში</a:t>
            </a:r>
            <a:r>
              <a:rPr lang="en-US" dirty="0" smtClean="0"/>
              <a:t> </a:t>
            </a:r>
            <a:r>
              <a:rPr lang="en-US" dirty="0" err="1" smtClean="0"/>
              <a:t>იქნება</a:t>
            </a:r>
            <a:r>
              <a:rPr lang="en-US" dirty="0" smtClean="0"/>
              <a:t> </a:t>
            </a:r>
            <a:r>
              <a:rPr lang="en-US" dirty="0" err="1" smtClean="0"/>
              <a:t>დასკვნები</a:t>
            </a:r>
            <a:r>
              <a:rPr lang="en-US" dirty="0" smtClean="0"/>
              <a:t> </a:t>
            </a:r>
            <a:r>
              <a:rPr lang="en-US" dirty="0" err="1" smtClean="0"/>
              <a:t>დამაჯერებელი</a:t>
            </a:r>
            <a:r>
              <a:rPr lang="en-US" dirty="0" smtClean="0"/>
              <a:t>?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err="1" smtClean="0"/>
              <a:t>რა</a:t>
            </a:r>
            <a:r>
              <a:rPr lang="en-US" dirty="0" smtClean="0"/>
              <a:t> </a:t>
            </a:r>
            <a:r>
              <a:rPr lang="en-US" dirty="0" err="1" smtClean="0"/>
              <a:t>კრიტერიუმებით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შეაფასებდით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ამა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თუ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იმ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მსჯელობას</a:t>
            </a:r>
            <a:r>
              <a:rPr lang="en-US" baseline="0" dirty="0" smtClean="0"/>
              <a:t>/</a:t>
            </a:r>
            <a:r>
              <a:rPr lang="en-US" baseline="0" dirty="0" err="1" smtClean="0"/>
              <a:t>დასკვნას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30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/>
              <a:t>კვლევა</a:t>
            </a:r>
            <a:r>
              <a:rPr lang="en-US" baseline="0" dirty="0" smtClean="0"/>
              <a:t> “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[…]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უნდა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ემყარებოდეს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ფაქტებს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რომლებსაც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მკითხველები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სიმართლედ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ჩათვლიან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განურჩევლად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თქვენი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შეხედულებებისა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რწმენისა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მათ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უნდა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შეძლონ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მიყვნენ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თქვენს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მსჯელობას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ირწმუნონ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ფაქტების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რომელზეც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ეს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მსჯელობა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ააგეთ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83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lang="en-US" dirty="0" err="1" smtClean="0"/>
              <a:t>ჯერ</a:t>
            </a:r>
            <a:r>
              <a:rPr lang="en-US" dirty="0" smtClean="0"/>
              <a:t> </a:t>
            </a:r>
            <a:r>
              <a:rPr lang="en-US" dirty="0" err="1" smtClean="0"/>
              <a:t>წაიკითხეთ</a:t>
            </a:r>
            <a:r>
              <a:rPr lang="en-US" dirty="0" smtClean="0"/>
              <a:t> </a:t>
            </a:r>
            <a:r>
              <a:rPr lang="en-US" dirty="0" err="1" smtClean="0"/>
              <a:t>სლაიდი</a:t>
            </a:r>
            <a:endParaRPr lang="en-US" dirty="0" smtClean="0"/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endParaRPr lang="en-US" dirty="0" smtClean="0"/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AutoNum type="arabicPeriod"/>
              <a:tabLst/>
              <a:defRPr/>
            </a:pPr>
            <a:r>
              <a:rPr lang="en-US" dirty="0" err="1" smtClean="0"/>
              <a:t>მერე</a:t>
            </a:r>
            <a:r>
              <a:rPr lang="en-US" dirty="0" smtClean="0"/>
              <a:t> </a:t>
            </a:r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 smtClean="0"/>
              <a:t>ტექსტით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შეაჯამეთ</a:t>
            </a:r>
            <a:r>
              <a:rPr lang="en-US" baseline="0" dirty="0" smtClean="0"/>
              <a:t>: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თქვენი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როგორც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მკვლევრის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წარმატება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დამოკიდებულია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მხოლოდ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იმაზე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	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რამდენად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კარგად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შეაგროვებთ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გააანალიზებთ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მონაცემებს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არამედ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იმაზეც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რამდენად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მკაფიოდ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წარუდგენთ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თქვენს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მსჯელობას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მკითხველებს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მათ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უნდა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მიეცეთ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საშუალება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შეაფასონ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გამოსცადონ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თქვენი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დასკვნები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ვიდრე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ირწმუნებენ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დაეთანხმებიან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მათ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1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Arial"/>
              <a:buAutoNum type="arabicPeriod"/>
            </a:pP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როგორ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ფიქრობთ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რა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არის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საზოგადოდ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კვლევის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სამეცნიერო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კლევის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მიზანი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pPr marL="228600" indent="-228600">
              <a:buFont typeface="Arial"/>
              <a:buAutoNum type="arabicPeriod"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/>
              <a:buNone/>
            </a:pP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უბრალოდ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ფაქტების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მოგროვება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დახვავება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pPr marL="228600" indent="-228600">
              <a:buFont typeface="Arial"/>
              <a:buAutoNum type="arabicPeriod"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Arial"/>
              <a:buAutoNum type="arabicPeriod"/>
            </a:pP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ჩვენი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ვარიანტი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32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მაგალითისთვის</a:t>
            </a:r>
            <a:r>
              <a:rPr lang="en-US" dirty="0" smtClean="0"/>
              <a:t>,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თუკი</a:t>
            </a:r>
            <a:r>
              <a:rPr lang="en-US" dirty="0" smtClean="0"/>
              <a:t> </a:t>
            </a:r>
            <a:r>
              <a:rPr lang="en-US" dirty="0" err="1" smtClean="0"/>
              <a:t>გამოვიკვლევთ</a:t>
            </a:r>
            <a:r>
              <a:rPr lang="en-US" dirty="0" smtClean="0"/>
              <a:t>, </a:t>
            </a:r>
            <a:r>
              <a:rPr lang="en-US" dirty="0" err="1" smtClean="0"/>
              <a:t>რატომ</a:t>
            </a:r>
            <a:r>
              <a:rPr lang="en-US" dirty="0" smtClean="0"/>
              <a:t> </a:t>
            </a:r>
            <a:r>
              <a:rPr lang="en-US" dirty="0" err="1" smtClean="0"/>
              <a:t>გახდა</a:t>
            </a:r>
            <a:r>
              <a:rPr lang="en-US" dirty="0" smtClean="0"/>
              <a:t> </a:t>
            </a:r>
            <a:r>
              <a:rPr lang="en-US" dirty="0" err="1" smtClean="0"/>
              <a:t>ალამოს</a:t>
            </a:r>
            <a:r>
              <a:rPr lang="en-US" dirty="0" smtClean="0"/>
              <a:t> </a:t>
            </a:r>
            <a:r>
              <a:rPr lang="en-US" dirty="0" err="1" smtClean="0"/>
              <a:t>ისტორია</a:t>
            </a:r>
            <a:r>
              <a:rPr lang="en-US" dirty="0" smtClean="0"/>
              <a:t> </a:t>
            </a:r>
            <a:r>
              <a:rPr lang="en-US" dirty="0" err="1" smtClean="0"/>
              <a:t>ეროვნული</a:t>
            </a:r>
            <a:r>
              <a:rPr lang="en-US" dirty="0" smtClean="0"/>
              <a:t> </a:t>
            </a:r>
            <a:r>
              <a:rPr lang="en-US" dirty="0" err="1" smtClean="0"/>
              <a:t>ლეგენდა</a:t>
            </a:r>
            <a:r>
              <a:rPr lang="en-US" dirty="0" smtClean="0"/>
              <a:t>,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შევძლებთ</a:t>
            </a:r>
            <a:r>
              <a:rPr lang="en-US" dirty="0" smtClean="0"/>
              <a:t> </a:t>
            </a:r>
            <a:r>
              <a:rPr lang="en-US" dirty="0" err="1" smtClean="0"/>
              <a:t>პასუხის</a:t>
            </a:r>
            <a:r>
              <a:rPr lang="en-US" dirty="0" smtClean="0"/>
              <a:t> </a:t>
            </a:r>
            <a:r>
              <a:rPr lang="en-US" dirty="0" err="1" smtClean="0"/>
              <a:t>გაცემას</a:t>
            </a:r>
            <a:r>
              <a:rPr lang="en-US" dirty="0" smtClean="0"/>
              <a:t> </a:t>
            </a:r>
            <a:r>
              <a:rPr lang="en-US" dirty="0" err="1" smtClean="0"/>
              <a:t>უფრო</a:t>
            </a:r>
            <a:r>
              <a:rPr lang="en-US" dirty="0" smtClean="0"/>
              <a:t> </a:t>
            </a:r>
            <a:r>
              <a:rPr lang="en-US" dirty="0" err="1" smtClean="0"/>
              <a:t>მასშტაბურ</a:t>
            </a:r>
            <a:r>
              <a:rPr lang="en-US" dirty="0" smtClean="0"/>
              <a:t> </a:t>
            </a:r>
            <a:r>
              <a:rPr lang="en-US" dirty="0" err="1" smtClean="0"/>
              <a:t>შეკითხვაზე</a:t>
            </a:r>
            <a:r>
              <a:rPr lang="en-US" dirty="0" smtClean="0"/>
              <a:t>: </a:t>
            </a:r>
            <a:r>
              <a:rPr lang="en-US" dirty="0" err="1" smtClean="0"/>
              <a:t>როგორ</a:t>
            </a:r>
            <a:r>
              <a:rPr lang="en-US" dirty="0" smtClean="0"/>
              <a:t> </a:t>
            </a:r>
            <a:r>
              <a:rPr lang="en-US" dirty="0" err="1" smtClean="0"/>
              <a:t>ჩამოაყალიბა</a:t>
            </a:r>
            <a:r>
              <a:rPr lang="en-US" dirty="0" smtClean="0"/>
              <a:t> </a:t>
            </a:r>
            <a:r>
              <a:rPr lang="en-US" dirty="0" err="1" smtClean="0"/>
              <a:t>რეგიონულმა</a:t>
            </a:r>
            <a:r>
              <a:rPr lang="en-US" dirty="0" smtClean="0"/>
              <a:t> </a:t>
            </a:r>
            <a:r>
              <a:rPr lang="en-US" dirty="0" err="1" smtClean="0"/>
              <a:t>მითებმა</a:t>
            </a:r>
            <a:r>
              <a:rPr lang="en-US" dirty="0" smtClean="0"/>
              <a:t> </a:t>
            </a:r>
            <a:r>
              <a:rPr lang="en-US" dirty="0" err="1" smtClean="0"/>
              <a:t>ჩვენი</a:t>
            </a:r>
            <a:r>
              <a:rPr lang="en-US" dirty="0" smtClean="0"/>
              <a:t> </a:t>
            </a:r>
            <a:r>
              <a:rPr lang="en-US" dirty="0" err="1" smtClean="0"/>
              <a:t>ეროვნული</a:t>
            </a:r>
            <a:r>
              <a:rPr lang="en-US" dirty="0" smtClean="0"/>
              <a:t> </a:t>
            </a:r>
            <a:r>
              <a:rPr lang="en-US" dirty="0" err="1" smtClean="0"/>
              <a:t>ხასიათი</a:t>
            </a:r>
            <a:r>
              <a:rPr lang="en-US" dirty="0" smtClean="0"/>
              <a:t>?</a:t>
            </a: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81DAD-4D61-784E-8CE4-77672E9D158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00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C3F2-83C6-D746-8AB6-AA3C79156344}" type="datetime1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EF91B6CE-4E00-4042-BE02-C3325BB5E434}" type="datetime1">
              <a:rPr lang="en-US" smtClean="0"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36F0-59F3-1E4E-AB01-5E4265298D84}" type="datetime1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37E4D257-DD64-7C44-A843-CB2A2CD090AE}" type="datetime1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D7072F1A-5A3E-AB4F-9B59-0B33B2611444}" type="datetime1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4D86-F756-8442-BBCF-3A1CA3727F4C}" type="datetime1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90CB-1EC9-5F4C-A482-95FB8E131584}" type="datetime1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4F8D-2590-8C43-8ED5-13C8B49A52DF}" type="datetime1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912F0-A4F8-D743-918D-F3BEAE0B420E}" type="datetime1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F796-7456-7440-9024-163520C54FC5}" type="datetime1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35FF05AA-F410-6343-8368-91A94EC378C8}" type="datetime1">
              <a:rPr lang="en-US" smtClean="0"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4CA65D41-4DA7-434A-B9C9-76F3115C36F1}" type="datetime1">
              <a:rPr lang="en-US" smtClean="0"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2D52-615F-BC4B-B75B-A9621C0E1ADC}" type="datetime1">
              <a:rPr lang="en-US" smtClean="0"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67A8-41A0-F04F-A109-29562CDFA60F}" type="datetime1">
              <a:rPr lang="en-US" smtClean="0"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CB1FE419-B2E2-424B-8A76-86A5AC8DA221}" type="datetime1">
              <a:rPr lang="en-US" smtClean="0"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DB36CE-C940-3E46-A5C6-1AEED7D22730}" type="datetime1">
              <a:rPr lang="en-US" smtClean="0"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E7EFDFE-8588-E343-A16D-3381F443355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</p:sldLayoutIdLst>
  <p:hf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კვლევა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სახელმძღვანელო</a:t>
            </a:r>
            <a:r>
              <a:rPr lang="en-US" dirty="0" smtClean="0"/>
              <a:t> </a:t>
            </a:r>
            <a:r>
              <a:rPr lang="en-US" dirty="0" err="1"/>
              <a:t>რეფერატების</a:t>
            </a:r>
            <a:r>
              <a:rPr lang="en-US" dirty="0"/>
              <a:t>, </a:t>
            </a:r>
            <a:r>
              <a:rPr lang="en-US" dirty="0" err="1"/>
              <a:t>თეზისების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დისერტაციების</a:t>
            </a:r>
            <a:r>
              <a:rPr lang="en-US" dirty="0"/>
              <a:t> </a:t>
            </a:r>
            <a:r>
              <a:rPr lang="en-US" dirty="0" err="1" smtClean="0"/>
              <a:t>ავტორებისათვის</a:t>
            </a:r>
            <a:r>
              <a:rPr lang="en-US" dirty="0" smtClean="0"/>
              <a:t>”</a:t>
            </a:r>
            <a:endParaRPr lang="en-US" dirty="0"/>
          </a:p>
          <a:p>
            <a:r>
              <a:rPr lang="en-US" dirty="0"/>
              <a:t>"</a:t>
            </a:r>
            <a:r>
              <a:rPr lang="en-US" dirty="0" err="1"/>
              <a:t>ჩიკაგოს</a:t>
            </a:r>
            <a:r>
              <a:rPr lang="en-US" dirty="0"/>
              <a:t> </a:t>
            </a:r>
            <a:r>
              <a:rPr lang="en-US" dirty="0" err="1"/>
              <a:t>სტილი</a:t>
            </a:r>
            <a:r>
              <a:rPr lang="en-US" dirty="0"/>
              <a:t>" </a:t>
            </a:r>
            <a:r>
              <a:rPr lang="en-US" dirty="0" err="1"/>
              <a:t>სტუდენტებისა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მკვლევრებისათვის</a:t>
            </a:r>
            <a:r>
              <a:rPr lang="en-US" dirty="0"/>
              <a:t> </a:t>
            </a:r>
          </a:p>
          <a:p>
            <a:r>
              <a:rPr lang="en-US" dirty="0" err="1"/>
              <a:t>მეშვიდე</a:t>
            </a:r>
            <a:r>
              <a:rPr lang="en-US" dirty="0"/>
              <a:t> </a:t>
            </a:r>
            <a:r>
              <a:rPr lang="en-US" dirty="0" err="1"/>
              <a:t>გამოცემა</a:t>
            </a:r>
            <a:endParaRPr lang="en-US" dirty="0"/>
          </a:p>
          <a:p>
            <a:r>
              <a:rPr lang="en-US" dirty="0" err="1"/>
              <a:t>ქეით</a:t>
            </a:r>
            <a:r>
              <a:rPr lang="en-US" dirty="0"/>
              <a:t> </a:t>
            </a:r>
            <a:r>
              <a:rPr lang="en-US" dirty="0" err="1"/>
              <a:t>ლ</a:t>
            </a:r>
            <a:r>
              <a:rPr lang="en-US" dirty="0"/>
              <a:t>. </a:t>
            </a:r>
            <a:r>
              <a:rPr lang="en-US" dirty="0" err="1" smtClean="0"/>
              <a:t>თურაბიანი</a:t>
            </a:r>
            <a:endParaRPr lang="en-US" dirty="0" smtClean="0"/>
          </a:p>
          <a:p>
            <a:r>
              <a:rPr lang="en-US" dirty="0" err="1" smtClean="0"/>
              <a:t>დავით</a:t>
            </a:r>
            <a:r>
              <a:rPr lang="en-US" dirty="0" smtClean="0"/>
              <a:t> </a:t>
            </a:r>
            <a:r>
              <a:rPr lang="en-US" dirty="0" err="1" smtClean="0"/>
              <a:t>კიზირია</a:t>
            </a:r>
            <a:endParaRPr lang="en-US" dirty="0" smtClean="0"/>
          </a:p>
          <a:p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3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ბოლოს</a:t>
            </a:r>
            <a:r>
              <a:rPr lang="en-US" dirty="0" smtClean="0"/>
              <a:t>… </a:t>
            </a:r>
            <a:r>
              <a:rPr lang="en-US" dirty="0" err="1" smtClean="0"/>
              <a:t>კიდევ</a:t>
            </a:r>
            <a:r>
              <a:rPr lang="en-US" dirty="0" smtClean="0"/>
              <a:t> </a:t>
            </a:r>
            <a:r>
              <a:rPr lang="en-US" dirty="0" err="1" smtClean="0"/>
              <a:t>ერთხელ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en-US" dirty="0" err="1" smtClean="0"/>
              <a:t>კვლევა</a:t>
            </a:r>
            <a:r>
              <a:rPr lang="en-US" dirty="0" smtClean="0"/>
              <a:t> </a:t>
            </a:r>
            <a:r>
              <a:rPr lang="en-US" dirty="0" err="1" smtClean="0"/>
              <a:t>ეფუძნება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გადამომწმებად</a:t>
            </a:r>
            <a:r>
              <a:rPr lang="en-US" dirty="0" smtClean="0"/>
              <a:t> </a:t>
            </a:r>
            <a:r>
              <a:rPr lang="en-US" dirty="0" err="1" smtClean="0"/>
              <a:t>ფაქტებს</a:t>
            </a:r>
            <a:endParaRPr lang="en-US" dirty="0" smtClean="0"/>
          </a:p>
          <a:p>
            <a:r>
              <a:rPr lang="en-US" dirty="0" err="1" smtClean="0"/>
              <a:t>მონაცემების</a:t>
            </a:r>
            <a:r>
              <a:rPr lang="en-US" dirty="0" smtClean="0"/>
              <a:t> </a:t>
            </a:r>
            <a:r>
              <a:rPr lang="en-US" dirty="0" err="1" smtClean="0"/>
              <a:t>მართებულ</a:t>
            </a:r>
            <a:r>
              <a:rPr lang="en-US" dirty="0" smtClean="0"/>
              <a:t> </a:t>
            </a:r>
            <a:r>
              <a:rPr lang="en-US" dirty="0" err="1" smtClean="0"/>
              <a:t>სისტემატიზაციას</a:t>
            </a:r>
            <a:endParaRPr lang="en-US" dirty="0" smtClean="0"/>
          </a:p>
          <a:p>
            <a:r>
              <a:rPr lang="en-US" dirty="0" err="1" smtClean="0"/>
              <a:t>მეთოდოლოგიურ</a:t>
            </a:r>
            <a:r>
              <a:rPr lang="en-US" dirty="0" smtClean="0"/>
              <a:t> </a:t>
            </a:r>
            <a:r>
              <a:rPr lang="en-US" dirty="0" err="1" smtClean="0"/>
              <a:t>გამართულობას</a:t>
            </a:r>
            <a:endParaRPr lang="en-US" dirty="0" smtClean="0"/>
          </a:p>
          <a:p>
            <a:r>
              <a:rPr lang="en-US" dirty="0" err="1" smtClean="0"/>
              <a:t>მსჯელობის</a:t>
            </a:r>
            <a:r>
              <a:rPr lang="en-US" dirty="0" smtClean="0"/>
              <a:t> </a:t>
            </a:r>
            <a:r>
              <a:rPr lang="en-US" dirty="0" err="1" smtClean="0"/>
              <a:t>სიცხადეს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dirty="0" err="1" smtClean="0"/>
              <a:t>არა-კვლევითი</a:t>
            </a:r>
            <a:r>
              <a:rPr lang="en-US" dirty="0" smtClean="0"/>
              <a:t>(!) </a:t>
            </a:r>
            <a:r>
              <a:rPr lang="en-US" dirty="0" err="1" smtClean="0"/>
              <a:t>დასკვნები</a:t>
            </a:r>
            <a:r>
              <a:rPr lang="en-US" dirty="0" smtClean="0"/>
              <a:t> </a:t>
            </a:r>
            <a:r>
              <a:rPr lang="en-US" dirty="0" err="1" smtClean="0"/>
              <a:t>ეფუძნება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ტრადიციას</a:t>
            </a:r>
            <a:r>
              <a:rPr lang="en-US" dirty="0" smtClean="0"/>
              <a:t>…</a:t>
            </a:r>
          </a:p>
          <a:p>
            <a:r>
              <a:rPr lang="en-US" dirty="0" err="1" smtClean="0"/>
              <a:t>ავტორიტეტს</a:t>
            </a:r>
            <a:r>
              <a:rPr lang="en-US" dirty="0" smtClean="0"/>
              <a:t>… </a:t>
            </a:r>
          </a:p>
          <a:p>
            <a:r>
              <a:rPr lang="en-US" dirty="0" err="1" smtClean="0"/>
              <a:t>ინტუიციას</a:t>
            </a:r>
            <a:r>
              <a:rPr lang="en-US" dirty="0" smtClean="0"/>
              <a:t>…</a:t>
            </a:r>
          </a:p>
          <a:p>
            <a:r>
              <a:rPr lang="en-US" dirty="0" err="1" smtClean="0"/>
              <a:t>ჩვენს</a:t>
            </a:r>
            <a:r>
              <a:rPr lang="en-US" dirty="0" smtClean="0"/>
              <a:t> </a:t>
            </a:r>
            <a:r>
              <a:rPr lang="en-US" dirty="0" err="1" smtClean="0"/>
              <a:t>ხედვას</a:t>
            </a:r>
            <a:r>
              <a:rPr lang="en-US" dirty="0" smtClean="0"/>
              <a:t>…</a:t>
            </a:r>
          </a:p>
          <a:p>
            <a:r>
              <a:rPr lang="en-US" dirty="0" err="1" smtClean="0"/>
              <a:t>ჩვენს</a:t>
            </a:r>
            <a:r>
              <a:rPr lang="en-US" dirty="0" smtClean="0"/>
              <a:t> </a:t>
            </a:r>
            <a:r>
              <a:rPr lang="en-US" dirty="0" err="1" smtClean="0"/>
              <a:t>ემოციებს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9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build="p"/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1.1 </a:t>
            </a:r>
            <a:r>
              <a:rPr lang="en-US" dirty="0" err="1" smtClean="0"/>
              <a:t>რას</a:t>
            </a:r>
            <a:r>
              <a:rPr lang="en-US" dirty="0" smtClean="0"/>
              <a:t> </a:t>
            </a:r>
            <a:r>
              <a:rPr lang="en-US" dirty="0" err="1" smtClean="0"/>
              <a:t>ფიქრობენ</a:t>
            </a:r>
            <a:r>
              <a:rPr lang="en-US" dirty="0" smtClean="0"/>
              <a:t> </a:t>
            </a:r>
            <a:r>
              <a:rPr lang="en-US" dirty="0" err="1" smtClean="0"/>
              <a:t>მკვლევარები</a:t>
            </a:r>
            <a:r>
              <a:rPr lang="en-US" dirty="0" smtClean="0"/>
              <a:t> </a:t>
            </a:r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 smtClean="0"/>
              <a:t>შესახებ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62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 smtClean="0"/>
              <a:t>მიზანი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კონკრეტული</a:t>
            </a:r>
            <a:r>
              <a:rPr lang="en-US" dirty="0" smtClean="0"/>
              <a:t> </a:t>
            </a:r>
            <a:r>
              <a:rPr lang="en-US" dirty="0" err="1" smtClean="0"/>
              <a:t>ბრობლემის</a:t>
            </a:r>
            <a:r>
              <a:rPr lang="en-US" dirty="0" smtClean="0"/>
              <a:t> </a:t>
            </a:r>
            <a:r>
              <a:rPr lang="en-US" dirty="0" err="1" smtClean="0"/>
              <a:t>საპასუხოდ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კონკრეტული</a:t>
            </a:r>
            <a:r>
              <a:rPr lang="en-US" dirty="0" smtClean="0"/>
              <a:t> </a:t>
            </a:r>
            <a:r>
              <a:rPr lang="en-US" dirty="0" err="1" smtClean="0"/>
              <a:t>მონაცემების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მოგროვება</a:t>
            </a:r>
            <a:endParaRPr lang="en-US" dirty="0" smtClean="0"/>
          </a:p>
          <a:p>
            <a:pPr lvl="1"/>
            <a:r>
              <a:rPr lang="en-US" dirty="0" err="1" smtClean="0"/>
              <a:t>სისტემატიზაცია</a:t>
            </a:r>
            <a:endParaRPr lang="en-US" dirty="0" smtClean="0"/>
          </a:p>
          <a:p>
            <a:pPr lvl="1"/>
            <a:r>
              <a:rPr lang="en-US" dirty="0" err="1" smtClean="0"/>
              <a:t>გაანალიზება</a:t>
            </a:r>
            <a:endParaRPr lang="en-US" dirty="0" smtClean="0"/>
          </a:p>
          <a:p>
            <a:r>
              <a:rPr lang="en-US" dirty="0" err="1" smtClean="0"/>
              <a:t>რათა</a:t>
            </a:r>
            <a:r>
              <a:rPr lang="en-US" dirty="0" smtClean="0"/>
              <a:t> </a:t>
            </a:r>
            <a:r>
              <a:rPr lang="en-US" dirty="0" err="1" smtClean="0"/>
              <a:t>ხელი</a:t>
            </a:r>
            <a:r>
              <a:rPr lang="en-US" dirty="0" smtClean="0"/>
              <a:t> </a:t>
            </a:r>
            <a:r>
              <a:rPr lang="en-US" dirty="0" err="1" smtClean="0"/>
              <a:t>შეეწყოს</a:t>
            </a:r>
            <a:endParaRPr lang="en-US" dirty="0" smtClean="0"/>
          </a:p>
          <a:p>
            <a:r>
              <a:rPr lang="en-US" dirty="0" err="1" smtClean="0"/>
              <a:t>საზოგადოებისათვის</a:t>
            </a:r>
            <a:r>
              <a:rPr lang="en-US" dirty="0" smtClean="0"/>
              <a:t> </a:t>
            </a:r>
            <a:r>
              <a:rPr lang="en-US" dirty="0" err="1" smtClean="0"/>
              <a:t>მასშტაბური</a:t>
            </a:r>
            <a:r>
              <a:rPr lang="en-US" dirty="0" smtClean="0"/>
              <a:t> </a:t>
            </a:r>
            <a:r>
              <a:rPr lang="en-US" dirty="0" err="1" smtClean="0"/>
              <a:t>საკითხების</a:t>
            </a:r>
            <a:r>
              <a:rPr lang="en-US" dirty="0" smtClean="0"/>
              <a:t> </a:t>
            </a:r>
            <a:r>
              <a:rPr lang="en-US" dirty="0" err="1" smtClean="0"/>
              <a:t>ახლებულად</a:t>
            </a:r>
            <a:r>
              <a:rPr lang="en-US" dirty="0" smtClean="0"/>
              <a:t> </a:t>
            </a:r>
            <a:r>
              <a:rPr lang="en-US" dirty="0" err="1" smtClean="0"/>
              <a:t>გადააზრებას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99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აუდიტორიის</a:t>
            </a:r>
            <a:r>
              <a:rPr lang="en-US" dirty="0" smtClean="0"/>
              <a:t> </a:t>
            </a:r>
            <a:r>
              <a:rPr lang="en-US" dirty="0" err="1" smtClean="0"/>
              <a:t>დაწრმუნება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მკვლევარებმა</a:t>
            </a:r>
            <a:r>
              <a:rPr lang="en-US" dirty="0"/>
              <a:t> </a:t>
            </a:r>
            <a:r>
              <a:rPr lang="en-US" dirty="0" err="1"/>
              <a:t>იციან</a:t>
            </a:r>
            <a:r>
              <a:rPr lang="en-US" dirty="0"/>
              <a:t> </a:t>
            </a:r>
            <a:r>
              <a:rPr lang="en-US" dirty="0" err="1" smtClean="0"/>
              <a:t>საჭიროა</a:t>
            </a:r>
            <a:r>
              <a:rPr lang="en-US" dirty="0" smtClean="0"/>
              <a:t> </a:t>
            </a:r>
            <a:r>
              <a:rPr lang="en-US" dirty="0" err="1" smtClean="0"/>
              <a:t>აუდიტორიისათვის</a:t>
            </a:r>
            <a:r>
              <a:rPr lang="en-US" dirty="0" smtClean="0"/>
              <a:t> </a:t>
            </a:r>
            <a:r>
              <a:rPr lang="en-US" dirty="0" err="1" smtClean="0"/>
              <a:t>ჩვენება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დარწმუნება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თავინთი</a:t>
            </a:r>
            <a:r>
              <a:rPr lang="en-US" dirty="0" smtClean="0"/>
              <a:t> </a:t>
            </a:r>
            <a:r>
              <a:rPr lang="en-US" dirty="0" err="1" smtClean="0"/>
              <a:t>პასუხების</a:t>
            </a:r>
            <a:r>
              <a:rPr lang="en-US" dirty="0" smtClean="0"/>
              <a:t> </a:t>
            </a:r>
            <a:r>
              <a:rPr lang="en-US" dirty="0" err="1" smtClean="0"/>
              <a:t>სანდოობის</a:t>
            </a:r>
            <a:endParaRPr lang="hr-HR" dirty="0" smtClean="0"/>
          </a:p>
          <a:p>
            <a:r>
              <a:rPr lang="en-US" dirty="0" err="1" smtClean="0"/>
              <a:t>რატომ</a:t>
            </a:r>
            <a:r>
              <a:rPr lang="en-US" dirty="0" smtClean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r>
              <a:rPr lang="en-US" dirty="0" err="1"/>
              <a:t>მათი</a:t>
            </a:r>
            <a:r>
              <a:rPr lang="en-US" dirty="0"/>
              <a:t> </a:t>
            </a:r>
            <a:r>
              <a:rPr lang="en-US" dirty="0" err="1"/>
              <a:t>შეკითხვა</a:t>
            </a:r>
            <a:r>
              <a:rPr lang="en-US" dirty="0"/>
              <a:t> </a:t>
            </a:r>
            <a:r>
              <a:rPr lang="en-US" dirty="0" err="1" smtClean="0"/>
              <a:t>მნიშვნელოვანი</a:t>
            </a:r>
            <a:r>
              <a:rPr lang="en-US" dirty="0"/>
              <a:t>?</a:t>
            </a:r>
            <a:endParaRPr lang="hr-HR" dirty="0" smtClean="0"/>
          </a:p>
          <a:p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 smtClean="0"/>
              <a:t>დაეხმარება</a:t>
            </a:r>
            <a:r>
              <a:rPr lang="en-US" dirty="0" smtClean="0"/>
              <a:t> </a:t>
            </a:r>
            <a:r>
              <a:rPr lang="en-US" dirty="0" err="1" smtClean="0"/>
              <a:t>გაცემული</a:t>
            </a:r>
            <a:r>
              <a:rPr lang="en-US" dirty="0" smtClean="0"/>
              <a:t> </a:t>
            </a:r>
            <a:r>
              <a:rPr lang="en-US" dirty="0" err="1"/>
              <a:t>პასუხი</a:t>
            </a:r>
            <a:r>
              <a:rPr lang="en-US" dirty="0"/>
              <a:t> </a:t>
            </a:r>
            <a:r>
              <a:rPr lang="en-US" dirty="0" err="1"/>
              <a:t>უფრო</a:t>
            </a:r>
            <a:r>
              <a:rPr lang="en-US" dirty="0"/>
              <a:t> </a:t>
            </a:r>
            <a:r>
              <a:rPr lang="en-US" dirty="0" err="1"/>
              <a:t>მასშტაბური</a:t>
            </a:r>
            <a:r>
              <a:rPr lang="en-US" dirty="0"/>
              <a:t> </a:t>
            </a:r>
            <a:r>
              <a:rPr lang="en-US" dirty="0" err="1"/>
              <a:t>საკითხის</a:t>
            </a:r>
            <a:r>
              <a:rPr lang="en-US" dirty="0"/>
              <a:t> </a:t>
            </a:r>
            <a:r>
              <a:rPr lang="en-US" dirty="0" err="1"/>
              <a:t>ახლებურად</a:t>
            </a:r>
            <a:r>
              <a:rPr lang="en-US" dirty="0"/>
              <a:t> </a:t>
            </a:r>
            <a:r>
              <a:rPr lang="en-US" dirty="0" err="1" smtClean="0"/>
              <a:t>გაგებაში</a:t>
            </a:r>
            <a:r>
              <a:rPr lang="en-US" dirty="0"/>
              <a:t>?</a:t>
            </a:r>
            <a:endParaRPr lang="hr-H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4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აღწერეთ</a:t>
            </a:r>
            <a:r>
              <a:rPr lang="pl-PL" dirty="0" smtClean="0"/>
              <a:t> </a:t>
            </a:r>
            <a:r>
              <a:rPr lang="pl-PL" dirty="0" err="1" smtClean="0"/>
              <a:t>თქვენი</a:t>
            </a:r>
            <a:r>
              <a:rPr lang="pl-PL" dirty="0" smtClean="0"/>
              <a:t> </a:t>
            </a:r>
            <a:r>
              <a:rPr lang="pl-PL" dirty="0" err="1" smtClean="0"/>
              <a:t>პროექტი</a:t>
            </a:r>
            <a:r>
              <a:rPr lang="pl-PL" dirty="0" smtClean="0"/>
              <a:t> </a:t>
            </a:r>
            <a:r>
              <a:rPr lang="pl-PL" dirty="0" err="1"/>
              <a:t>ასეთი</a:t>
            </a:r>
            <a:r>
              <a:rPr lang="pl-PL" dirty="0"/>
              <a:t> </a:t>
            </a:r>
            <a:r>
              <a:rPr lang="pl-PL" dirty="0" err="1"/>
              <a:t>წინადადებით</a:t>
            </a:r>
            <a:r>
              <a:rPr lang="pl-PL" dirty="0"/>
              <a:t>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614661"/>
              </p:ext>
            </p:extLst>
          </p:nvPr>
        </p:nvGraphicFramePr>
        <p:xfrm>
          <a:off x="457200" y="2195421"/>
          <a:ext cx="8229600" cy="3930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8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5DB6CB-C5BF-574D-9833-B1AEDEFF0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0B5DB6CB-C5BF-574D-9833-B1AEDEFF0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0B5DB6CB-C5BF-574D-9833-B1AEDEFF0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C1BFC-452F-A54A-9EED-6E209C18F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89C1BFC-452F-A54A-9EED-6E209C18F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89C1BFC-452F-A54A-9EED-6E209C18F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F690E3-E3C8-184F-BDB4-39B1558BA0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1CF690E3-E3C8-184F-BDB4-39B1558BA0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1CF690E3-E3C8-184F-BDB4-39B1558BA0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1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პროექტის</a:t>
            </a:r>
            <a:r>
              <a:rPr lang="en-US" dirty="0"/>
              <a:t> </a:t>
            </a:r>
            <a:r>
              <a:rPr lang="en-US" dirty="0" err="1"/>
              <a:t>მაგალითი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822202"/>
              </p:ext>
            </p:extLst>
          </p:nvPr>
        </p:nvGraphicFramePr>
        <p:xfrm>
          <a:off x="457200" y="2195421"/>
          <a:ext cx="8229600" cy="3930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02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5DB6CB-C5BF-574D-9833-B1AEDEFF0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0B5DB6CB-C5BF-574D-9833-B1AEDEFF0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0B5DB6CB-C5BF-574D-9833-B1AEDEFF0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C1BFC-452F-A54A-9EED-6E209C18F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89C1BFC-452F-A54A-9EED-6E209C18F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89C1BFC-452F-A54A-9EED-6E209C18F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9C5B8A-6EAC-0748-80C3-96D6C06AC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AC9C5B8A-6EAC-0748-80C3-96D6C06AC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AC9C5B8A-6EAC-0748-80C3-96D6C06AC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“</a:t>
            </a:r>
            <a:r>
              <a:rPr lang="en-US" dirty="0" err="1" smtClean="0"/>
              <a:t>მე</a:t>
            </a:r>
            <a:r>
              <a:rPr lang="en-US" dirty="0" smtClean="0"/>
              <a:t> </a:t>
            </a:r>
            <a:r>
              <a:rPr lang="en-US" dirty="0" err="1" smtClean="0"/>
              <a:t>ვმუშაობ</a:t>
            </a:r>
            <a:r>
              <a:rPr lang="en-US" dirty="0" smtClean="0"/>
              <a:t> </a:t>
            </a:r>
            <a:r>
              <a:rPr lang="en-US" dirty="0" err="1" smtClean="0"/>
              <a:t>თემაზე</a:t>
            </a:r>
            <a:r>
              <a:rPr lang="en-US" dirty="0" smtClean="0"/>
              <a:t>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კვლევას</a:t>
            </a:r>
            <a:r>
              <a:rPr lang="en-US" dirty="0" smtClean="0"/>
              <a:t> </a:t>
            </a:r>
            <a:r>
              <a:rPr lang="en-US" dirty="0" err="1" smtClean="0"/>
              <a:t>იწყებენ</a:t>
            </a:r>
            <a:r>
              <a:rPr lang="en-US" dirty="0" smtClean="0"/>
              <a:t> </a:t>
            </a:r>
            <a:r>
              <a:rPr lang="en-US" dirty="0" err="1" smtClean="0"/>
              <a:t>სხვადასხვა</a:t>
            </a:r>
            <a:r>
              <a:rPr lang="en-US" dirty="0" smtClean="0"/>
              <a:t> </a:t>
            </a:r>
            <a:r>
              <a:rPr lang="en-US" dirty="0" err="1" smtClean="0"/>
              <a:t>მიზეზით</a:t>
            </a:r>
            <a:r>
              <a:rPr lang="en-US" dirty="0" smtClean="0"/>
              <a:t> (</a:t>
            </a:r>
            <a:r>
              <a:rPr lang="en-US" dirty="0" err="1" smtClean="0"/>
              <a:t>დავალება</a:t>
            </a:r>
            <a:r>
              <a:rPr lang="en-US" dirty="0" smtClean="0"/>
              <a:t>, </a:t>
            </a:r>
            <a:r>
              <a:rPr lang="en-US" dirty="0" err="1" smtClean="0"/>
              <a:t>ინტერესი</a:t>
            </a:r>
            <a:r>
              <a:rPr lang="en-US" dirty="0" smtClean="0"/>
              <a:t>…)</a:t>
            </a:r>
          </a:p>
          <a:p>
            <a:r>
              <a:rPr lang="en-US" dirty="0" err="1" smtClean="0"/>
              <a:t>გავრცელებული</a:t>
            </a:r>
            <a:r>
              <a:rPr lang="en-US" dirty="0" smtClean="0"/>
              <a:t> </a:t>
            </a:r>
            <a:r>
              <a:rPr lang="en-US" dirty="0" err="1" smtClean="0"/>
              <a:t>შეცდომა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საკვლევი</a:t>
            </a:r>
            <a:r>
              <a:rPr lang="en-US" dirty="0" smtClean="0"/>
              <a:t> </a:t>
            </a:r>
            <a:r>
              <a:rPr lang="en-US" dirty="0" err="1"/>
              <a:t>საკითხის</a:t>
            </a:r>
            <a:r>
              <a:rPr lang="en-US" dirty="0"/>
              <a:t> </a:t>
            </a:r>
            <a:r>
              <a:rPr lang="en-US" dirty="0" err="1"/>
              <a:t>ჩამოყალიბებაში</a:t>
            </a:r>
            <a:r>
              <a:rPr lang="en-US" dirty="0"/>
              <a:t> </a:t>
            </a:r>
            <a:r>
              <a:rPr lang="en-US" dirty="0" err="1"/>
              <a:t>აქ</a:t>
            </a:r>
            <a:r>
              <a:rPr lang="en-US" dirty="0"/>
              <a:t> </a:t>
            </a:r>
            <a:r>
              <a:rPr lang="en-US" dirty="0" err="1"/>
              <a:t>გაჩერებაა</a:t>
            </a:r>
            <a:r>
              <a:rPr lang="en-US" dirty="0"/>
              <a:t>.</a:t>
            </a:r>
          </a:p>
          <a:p>
            <a:r>
              <a:rPr lang="en-US" dirty="0" err="1" smtClean="0"/>
              <a:t>შედეგად</a:t>
            </a:r>
            <a:r>
              <a:rPr lang="en-US" dirty="0" smtClean="0"/>
              <a:t> - </a:t>
            </a:r>
            <a:r>
              <a:rPr lang="en-US" dirty="0" err="1" smtClean="0"/>
              <a:t>ფაქტების</a:t>
            </a:r>
            <a:r>
              <a:rPr lang="en-US" dirty="0" smtClean="0"/>
              <a:t> </a:t>
            </a:r>
            <a:r>
              <a:rPr lang="en-US" dirty="0" err="1" smtClean="0"/>
              <a:t>გროვა</a:t>
            </a:r>
            <a:r>
              <a:rPr lang="en-US" dirty="0" smtClean="0"/>
              <a:t>, </a:t>
            </a:r>
            <a:r>
              <a:rPr lang="en-US" dirty="0" err="1" smtClean="0"/>
              <a:t>რომელთა</a:t>
            </a:r>
            <a:r>
              <a:rPr lang="en-US" dirty="0" smtClean="0"/>
              <a:t> </a:t>
            </a:r>
            <a:r>
              <a:rPr lang="en-US" dirty="0" err="1" smtClean="0"/>
              <a:t>მიღმა</a:t>
            </a:r>
            <a:r>
              <a:rPr lang="en-US" dirty="0" smtClean="0"/>
              <a:t> </a:t>
            </a:r>
            <a:r>
              <a:rPr lang="en-US" dirty="0" err="1" smtClean="0"/>
              <a:t>ვერ</a:t>
            </a:r>
            <a:r>
              <a:rPr lang="en-US" dirty="0" smtClean="0"/>
              <a:t> </a:t>
            </a:r>
            <a:r>
              <a:rPr lang="en-US" dirty="0" err="1" smtClean="0"/>
              <a:t>იკითხება</a:t>
            </a:r>
            <a:r>
              <a:rPr lang="en-US" dirty="0" smtClean="0"/>
              <a:t> </a:t>
            </a:r>
            <a:r>
              <a:rPr lang="en-US" dirty="0" err="1" smtClean="0"/>
              <a:t>მნიშვნელობა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43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</a:t>
            </a:r>
            <a:r>
              <a:rPr lang="pt-BR" dirty="0" smtClean="0"/>
              <a:t>“...</a:t>
            </a:r>
            <a:r>
              <a:rPr lang="pt-BR" dirty="0" err="1" smtClean="0"/>
              <a:t>ვინაიდან</a:t>
            </a:r>
            <a:r>
              <a:rPr lang="pt-BR" dirty="0" smtClean="0"/>
              <a:t> </a:t>
            </a:r>
            <a:r>
              <a:rPr lang="pt-BR" dirty="0" err="1" smtClean="0"/>
              <a:t>მინდა</a:t>
            </a:r>
            <a:r>
              <a:rPr lang="pt-BR" dirty="0" smtClean="0"/>
              <a:t> </a:t>
            </a:r>
            <a:r>
              <a:rPr lang="pt-BR" dirty="0" err="1" smtClean="0"/>
              <a:t>გავიგო</a:t>
            </a:r>
            <a:r>
              <a:rPr lang="pt-BR" dirty="0" smtClean="0"/>
              <a:t>, </a:t>
            </a:r>
            <a:r>
              <a:rPr lang="pt-BR" dirty="0" err="1" smtClean="0"/>
              <a:t>როგორ</a:t>
            </a:r>
            <a:r>
              <a:rPr lang="pt-BR" dirty="0" smtClean="0"/>
              <a:t> </a:t>
            </a:r>
            <a:r>
              <a:rPr lang="pt-BR" dirty="0" err="1" smtClean="0"/>
              <a:t>და</a:t>
            </a:r>
            <a:r>
              <a:rPr lang="pt-BR" dirty="0" smtClean="0"/>
              <a:t> </a:t>
            </a:r>
            <a:r>
              <a:rPr lang="pt-BR" dirty="0" err="1" smtClean="0"/>
              <a:t>რატომ</a:t>
            </a:r>
            <a:r>
              <a:rPr lang="pt-BR" dirty="0" smtClean="0"/>
              <a:t>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გამოცდილი</a:t>
            </a:r>
            <a:r>
              <a:rPr lang="pl-PL" dirty="0" smtClean="0"/>
              <a:t> </a:t>
            </a:r>
            <a:r>
              <a:rPr lang="pl-PL" dirty="0" err="1" smtClean="0"/>
              <a:t>მკვლევარები</a:t>
            </a:r>
            <a:r>
              <a:rPr lang="pl-PL" dirty="0" smtClean="0"/>
              <a:t> </a:t>
            </a:r>
            <a:r>
              <a:rPr lang="pl-PL" dirty="0" err="1" smtClean="0"/>
              <a:t>იწყებენ</a:t>
            </a:r>
            <a:r>
              <a:rPr lang="pl-PL" dirty="0" smtClean="0"/>
              <a:t> </a:t>
            </a:r>
            <a:r>
              <a:rPr lang="pl-PL" dirty="0" err="1" smtClean="0"/>
              <a:t>არა</a:t>
            </a:r>
            <a:r>
              <a:rPr lang="pl-PL" dirty="0" smtClean="0"/>
              <a:t> </a:t>
            </a:r>
            <a:r>
              <a:rPr lang="pl-PL" dirty="0" err="1" smtClean="0"/>
              <a:t>უბრალოდ</a:t>
            </a:r>
            <a:r>
              <a:rPr lang="pl-PL" dirty="0" smtClean="0"/>
              <a:t> </a:t>
            </a:r>
            <a:r>
              <a:rPr lang="pl-PL" dirty="0" err="1" smtClean="0"/>
              <a:t>თემით</a:t>
            </a:r>
            <a:r>
              <a:rPr lang="pl-PL" dirty="0" smtClean="0"/>
              <a:t>, (</a:t>
            </a:r>
            <a:r>
              <a:rPr lang="pl-PL" dirty="0" err="1" smtClean="0"/>
              <a:t>ალამოს</a:t>
            </a:r>
            <a:r>
              <a:rPr lang="pl-PL" dirty="0" smtClean="0"/>
              <a:t> </a:t>
            </a:r>
            <a:r>
              <a:rPr lang="pl-PL" dirty="0" err="1" smtClean="0"/>
              <a:t>ბრძოლა</a:t>
            </a:r>
            <a:r>
              <a:rPr lang="pl-PL" dirty="0" smtClean="0"/>
              <a:t>)</a:t>
            </a:r>
          </a:p>
          <a:p>
            <a:r>
              <a:rPr lang="en-US" dirty="0" err="1" smtClean="0"/>
              <a:t>არამედ</a:t>
            </a:r>
            <a:r>
              <a:rPr lang="en-US" dirty="0" smtClean="0"/>
              <a:t> </a:t>
            </a:r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 smtClean="0"/>
              <a:t>შეკითხვით</a:t>
            </a:r>
            <a:r>
              <a:rPr lang="en-US" dirty="0" smtClean="0"/>
              <a:t> (</a:t>
            </a:r>
            <a:r>
              <a:rPr lang="hu-HU" dirty="0" smtClean="0"/>
              <a:t>„რატომ გახდა ალამოს </a:t>
            </a:r>
            <a:r>
              <a:rPr lang="en-US" dirty="0" err="1" smtClean="0"/>
              <a:t>ისტორია</a:t>
            </a:r>
            <a:r>
              <a:rPr lang="hu-HU" dirty="0" smtClean="0"/>
              <a:t> ეროვნული ლეგენდა?”)</a:t>
            </a:r>
          </a:p>
          <a:p>
            <a:r>
              <a:rPr lang="fr-FR" dirty="0" err="1" smtClean="0"/>
              <a:t>მათ</a:t>
            </a:r>
            <a:r>
              <a:rPr lang="fr-FR" dirty="0" smtClean="0"/>
              <a:t> </a:t>
            </a:r>
            <a:r>
              <a:rPr lang="fr-FR" dirty="0" err="1" smtClean="0"/>
              <a:t>იციან</a:t>
            </a:r>
            <a:r>
              <a:rPr lang="fr-FR" dirty="0" smtClean="0"/>
              <a:t>, </a:t>
            </a:r>
            <a:r>
              <a:rPr lang="fr-FR" dirty="0" err="1" smtClean="0"/>
              <a:t>რომ</a:t>
            </a:r>
            <a:r>
              <a:rPr lang="fr-FR" dirty="0" smtClean="0"/>
              <a:t> </a:t>
            </a:r>
            <a:r>
              <a:rPr lang="fr-FR" dirty="0" err="1" smtClean="0"/>
              <a:t>მკითხველი</a:t>
            </a:r>
            <a:r>
              <a:rPr lang="fr-FR" dirty="0" smtClean="0"/>
              <a:t> </a:t>
            </a:r>
            <a:r>
              <a:rPr lang="fr-FR" dirty="0" err="1" smtClean="0"/>
              <a:t>მოყვანილ</a:t>
            </a:r>
            <a:r>
              <a:rPr lang="fr-FR" dirty="0" smtClean="0"/>
              <a:t> </a:t>
            </a:r>
            <a:r>
              <a:rPr lang="fr-FR" dirty="0" err="1" smtClean="0"/>
              <a:t>ფაქტებს</a:t>
            </a:r>
            <a:r>
              <a:rPr lang="fr-FR" dirty="0" smtClean="0"/>
              <a:t> </a:t>
            </a:r>
            <a:r>
              <a:rPr lang="fr-FR" dirty="0" err="1" smtClean="0"/>
              <a:t>მნიშვნელოვნად</a:t>
            </a:r>
            <a:r>
              <a:rPr lang="fr-FR" dirty="0" smtClean="0"/>
              <a:t> </a:t>
            </a:r>
            <a:r>
              <a:rPr lang="fr-FR" dirty="0" err="1" smtClean="0"/>
              <a:t>ჩათვლის</a:t>
            </a:r>
            <a:r>
              <a:rPr lang="fr-FR" dirty="0" smtClean="0"/>
              <a:t>, </a:t>
            </a:r>
            <a:r>
              <a:rPr lang="fr-FR" dirty="0" err="1" smtClean="0"/>
              <a:t>მხოლოდ</a:t>
            </a:r>
            <a:r>
              <a:rPr lang="fr-FR" dirty="0" smtClean="0"/>
              <a:t> </a:t>
            </a:r>
            <a:r>
              <a:rPr lang="fr-FR" dirty="0" err="1" smtClean="0"/>
              <a:t>იმ</a:t>
            </a:r>
            <a:r>
              <a:rPr lang="fr-FR" dirty="0" smtClean="0"/>
              <a:t> </a:t>
            </a:r>
            <a:r>
              <a:rPr lang="fr-FR" dirty="0" err="1" smtClean="0"/>
              <a:t>შემთხვევაში</a:t>
            </a:r>
            <a:r>
              <a:rPr lang="fr-FR" dirty="0" smtClean="0"/>
              <a:t>, </a:t>
            </a:r>
            <a:r>
              <a:rPr lang="fr-FR" dirty="0" err="1" smtClean="0"/>
              <a:t>თუ</a:t>
            </a:r>
            <a:r>
              <a:rPr lang="fr-FR" dirty="0" smtClean="0"/>
              <a:t> </a:t>
            </a:r>
            <a:r>
              <a:rPr lang="fr-FR" dirty="0" err="1" smtClean="0"/>
              <a:t>ეს</a:t>
            </a:r>
            <a:r>
              <a:rPr lang="fr-FR" dirty="0" smtClean="0"/>
              <a:t> </a:t>
            </a:r>
            <a:r>
              <a:rPr lang="fr-FR" dirty="0" err="1" smtClean="0"/>
              <a:t>ფაქტები</a:t>
            </a:r>
            <a:r>
              <a:rPr lang="fr-FR" dirty="0" smtClean="0"/>
              <a:t> </a:t>
            </a:r>
            <a:r>
              <a:rPr lang="fr-FR" dirty="0" err="1" smtClean="0"/>
              <a:t>პასუხს</a:t>
            </a:r>
            <a:r>
              <a:rPr lang="fr-FR" dirty="0" smtClean="0"/>
              <a:t> </a:t>
            </a:r>
            <a:r>
              <a:rPr lang="fr-FR" dirty="0" err="1" smtClean="0"/>
              <a:t>ასაბუთებს</a:t>
            </a:r>
            <a:r>
              <a:rPr lang="fr-FR" dirty="0" smtClean="0"/>
              <a:t> </a:t>
            </a:r>
            <a:endParaRPr lang="fr-FR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3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“</a:t>
            </a:r>
            <a:r>
              <a:rPr lang="en-US" dirty="0" err="1" smtClean="0"/>
              <a:t>რათა</a:t>
            </a:r>
            <a:r>
              <a:rPr lang="en-US" dirty="0" smtClean="0"/>
              <a:t> </a:t>
            </a:r>
            <a:r>
              <a:rPr lang="en-US" dirty="0" err="1" smtClean="0"/>
              <a:t>დაეხმარონ</a:t>
            </a:r>
            <a:r>
              <a:rPr lang="en-US" dirty="0" smtClean="0"/>
              <a:t> </a:t>
            </a:r>
            <a:r>
              <a:rPr lang="en-US" dirty="0" err="1" smtClean="0"/>
              <a:t>სხვებს</a:t>
            </a:r>
            <a:r>
              <a:rPr lang="en-US" dirty="0" smtClean="0"/>
              <a:t>, </a:t>
            </a:r>
            <a:r>
              <a:rPr lang="en-US" dirty="0" err="1" smtClean="0"/>
              <a:t>გაიგონ</a:t>
            </a:r>
            <a:r>
              <a:rPr lang="en-US" dirty="0" smtClean="0"/>
              <a:t>…”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მკითხველისთვის</a:t>
            </a:r>
            <a:r>
              <a:rPr lang="en-US" dirty="0"/>
              <a:t> </a:t>
            </a:r>
            <a:r>
              <a:rPr lang="en-US" dirty="0" err="1"/>
              <a:t>არა</a:t>
            </a:r>
            <a:r>
              <a:rPr lang="en-US" dirty="0"/>
              <a:t> </a:t>
            </a:r>
            <a:r>
              <a:rPr lang="en-US" dirty="0" err="1"/>
              <a:t>მხოლოდ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პასუხი</a:t>
            </a:r>
            <a:r>
              <a:rPr lang="en-US" dirty="0" smtClean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იყოს</a:t>
            </a:r>
            <a:r>
              <a:rPr lang="en-US" dirty="0"/>
              <a:t> </a:t>
            </a:r>
            <a:r>
              <a:rPr lang="en-US" dirty="0" err="1"/>
              <a:t>სარწმუნო</a:t>
            </a:r>
            <a:r>
              <a:rPr lang="en-US" dirty="0"/>
              <a:t>, </a:t>
            </a:r>
            <a:r>
              <a:rPr lang="en-US" dirty="0" err="1"/>
              <a:t>არამედ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შეკითხვაც</a:t>
            </a:r>
            <a:r>
              <a:rPr lang="en-US" dirty="0" smtClean="0"/>
              <a:t> - </a:t>
            </a:r>
            <a:r>
              <a:rPr lang="en-US" b="1" dirty="0" err="1" smtClean="0"/>
              <a:t>მ</a:t>
            </a:r>
            <a:r>
              <a:rPr lang="en-US" b="1" dirty="0" smtClean="0"/>
              <a:t> </a:t>
            </a:r>
            <a:r>
              <a:rPr lang="en-US" b="1" dirty="0" err="1" smtClean="0"/>
              <a:t>ნ</a:t>
            </a:r>
            <a:r>
              <a:rPr lang="en-US" b="1" dirty="0" smtClean="0"/>
              <a:t> </a:t>
            </a:r>
            <a:r>
              <a:rPr lang="en-US" b="1" dirty="0" err="1" smtClean="0"/>
              <a:t>ი</a:t>
            </a:r>
            <a:r>
              <a:rPr lang="en-US" b="1" dirty="0" smtClean="0"/>
              <a:t> </a:t>
            </a:r>
            <a:r>
              <a:rPr lang="en-US" b="1" dirty="0" err="1" smtClean="0"/>
              <a:t>შ</a:t>
            </a:r>
            <a:r>
              <a:rPr lang="en-US" b="1" dirty="0" smtClean="0"/>
              <a:t> </a:t>
            </a:r>
            <a:r>
              <a:rPr lang="en-US" b="1" dirty="0" err="1" smtClean="0"/>
              <a:t>ვ</a:t>
            </a:r>
            <a:r>
              <a:rPr lang="en-US" b="1" dirty="0" smtClean="0"/>
              <a:t> </a:t>
            </a:r>
            <a:r>
              <a:rPr lang="en-US" b="1" dirty="0" err="1" smtClean="0"/>
              <a:t>ნ</a:t>
            </a:r>
            <a:r>
              <a:rPr lang="en-US" b="1" dirty="0" smtClean="0"/>
              <a:t> </a:t>
            </a:r>
            <a:r>
              <a:rPr lang="en-US" b="1" dirty="0" err="1" smtClean="0"/>
              <a:t>ე</a:t>
            </a:r>
            <a:r>
              <a:rPr lang="en-US" b="1" dirty="0" smtClean="0"/>
              <a:t> </a:t>
            </a:r>
            <a:r>
              <a:rPr lang="en-US" b="1" dirty="0" err="1" smtClean="0"/>
              <a:t>ლ</a:t>
            </a:r>
            <a:r>
              <a:rPr lang="en-US" b="1" dirty="0" smtClean="0"/>
              <a:t> </a:t>
            </a:r>
            <a:r>
              <a:rPr lang="en-US" b="1" dirty="0" err="1" smtClean="0"/>
              <a:t>ო</a:t>
            </a:r>
            <a:r>
              <a:rPr lang="en-US" b="1" dirty="0" smtClean="0"/>
              <a:t> </a:t>
            </a:r>
            <a:r>
              <a:rPr lang="en-US" b="1" dirty="0" err="1" smtClean="0"/>
              <a:t>ვ</a:t>
            </a:r>
            <a:r>
              <a:rPr lang="en-US" b="1" dirty="0" smtClean="0"/>
              <a:t> </a:t>
            </a:r>
            <a:r>
              <a:rPr lang="en-US" b="1" dirty="0" err="1" smtClean="0"/>
              <a:t>ა</a:t>
            </a:r>
            <a:r>
              <a:rPr lang="en-US" b="1" dirty="0" smtClean="0"/>
              <a:t> </a:t>
            </a:r>
            <a:r>
              <a:rPr lang="en-US" b="1" dirty="0" err="1" smtClean="0"/>
              <a:t>ნ</a:t>
            </a:r>
            <a:r>
              <a:rPr lang="en-US" b="1" dirty="0" smtClean="0"/>
              <a:t> </a:t>
            </a:r>
            <a:r>
              <a:rPr lang="en-US" b="1" dirty="0" err="1" smtClean="0"/>
              <a:t>ი</a:t>
            </a:r>
            <a:endParaRPr lang="en-US" b="1" dirty="0"/>
          </a:p>
          <a:p>
            <a:r>
              <a:rPr lang="en-US" dirty="0" err="1" smtClean="0"/>
              <a:t>უნდა</a:t>
            </a:r>
            <a:r>
              <a:rPr lang="en-US" dirty="0" smtClean="0"/>
              <a:t> </a:t>
            </a:r>
            <a:r>
              <a:rPr lang="en-US" dirty="0" err="1" smtClean="0"/>
              <a:t>გვქონდეს</a:t>
            </a:r>
            <a:r>
              <a:rPr lang="en-US" dirty="0" smtClean="0"/>
              <a:t> </a:t>
            </a:r>
            <a:r>
              <a:rPr lang="en-US" dirty="0" err="1" smtClean="0"/>
              <a:t>პასუხები</a:t>
            </a:r>
            <a:r>
              <a:rPr lang="en-US" dirty="0" smtClean="0"/>
              <a:t> </a:t>
            </a:r>
            <a:r>
              <a:rPr lang="en-US" dirty="0" err="1" smtClean="0"/>
              <a:t>შეკითხვაზე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მერე</a:t>
            </a:r>
            <a:r>
              <a:rPr lang="en-US" dirty="0" smtClean="0"/>
              <a:t> </a:t>
            </a:r>
            <a:r>
              <a:rPr lang="en-US" dirty="0" err="1"/>
              <a:t>რა</a:t>
            </a:r>
            <a:r>
              <a:rPr lang="en-US" dirty="0"/>
              <a:t>? </a:t>
            </a:r>
            <a:endParaRPr lang="en-US" dirty="0" smtClean="0"/>
          </a:p>
          <a:p>
            <a:pPr lvl="1"/>
            <a:r>
              <a:rPr lang="en-US" dirty="0" err="1" smtClean="0"/>
              <a:t>რატომ</a:t>
            </a:r>
            <a:r>
              <a:rPr lang="en-US" dirty="0" smtClean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მაღელვებდეს</a:t>
            </a:r>
            <a:r>
              <a:rPr lang="en-US" dirty="0"/>
              <a:t>, </a:t>
            </a:r>
            <a:r>
              <a:rPr lang="en-US" dirty="0" err="1"/>
              <a:t>რატომ</a:t>
            </a:r>
            <a:r>
              <a:rPr lang="en-US" dirty="0"/>
              <a:t> </a:t>
            </a:r>
            <a:r>
              <a:rPr lang="en-US" dirty="0" err="1"/>
              <a:t>გახდა</a:t>
            </a:r>
            <a:r>
              <a:rPr lang="en-US" dirty="0"/>
              <a:t> </a:t>
            </a:r>
            <a:r>
              <a:rPr lang="en-US" dirty="0" err="1"/>
              <a:t>ალამოს</a:t>
            </a:r>
            <a:r>
              <a:rPr lang="en-US" dirty="0"/>
              <a:t> </a:t>
            </a:r>
            <a:r>
              <a:rPr lang="en-US" dirty="0" err="1"/>
              <a:t>ისტორია</a:t>
            </a:r>
            <a:r>
              <a:rPr lang="en-US" dirty="0"/>
              <a:t> </a:t>
            </a:r>
            <a:r>
              <a:rPr lang="en-US" dirty="0" err="1"/>
              <a:t>ლეგენდა</a:t>
            </a:r>
            <a:r>
              <a:rPr lang="en-US" dirty="0" smtClean="0"/>
              <a:t>?</a:t>
            </a:r>
            <a:endParaRPr lang="hu-H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8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მერე</a:t>
            </a:r>
            <a:r>
              <a:rPr lang="en-US" dirty="0" smtClean="0"/>
              <a:t> </a:t>
            </a:r>
            <a:r>
              <a:rPr lang="en-US" dirty="0" err="1" smtClean="0"/>
              <a:t>რა</a:t>
            </a:r>
            <a:r>
              <a:rPr lang="en-US" dirty="0" smtClean="0"/>
              <a:t>?” - </a:t>
            </a:r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 smtClean="0"/>
              <a:t>აქტუალობა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მერე</a:t>
            </a:r>
            <a:r>
              <a:rPr lang="en-US" dirty="0" smtClean="0"/>
              <a:t> </a:t>
            </a:r>
            <a:r>
              <a:rPr lang="en-US" dirty="0" err="1" smtClean="0"/>
              <a:t>რა</a:t>
            </a:r>
            <a:r>
              <a:rPr lang="en-US" dirty="0" smtClean="0"/>
              <a:t>?” </a:t>
            </a:r>
            <a:r>
              <a:rPr lang="en-US" dirty="0" err="1" smtClean="0"/>
              <a:t>კითხვების</a:t>
            </a:r>
            <a:r>
              <a:rPr lang="en-US" dirty="0" smtClean="0"/>
              <a:t> </a:t>
            </a:r>
            <a:r>
              <a:rPr lang="en-US" dirty="0" err="1" smtClean="0"/>
              <a:t>კასკადი</a:t>
            </a:r>
            <a:endParaRPr lang="en-US" dirty="0" smtClean="0"/>
          </a:p>
          <a:p>
            <a:r>
              <a:rPr lang="en-US" dirty="0" err="1"/>
              <a:t>მკითხველს</a:t>
            </a:r>
            <a:r>
              <a:rPr lang="en-US" dirty="0"/>
              <a:t> </a:t>
            </a:r>
            <a:r>
              <a:rPr lang="en-US" dirty="0" err="1"/>
              <a:t>აინტერესებს</a:t>
            </a:r>
            <a:r>
              <a:rPr lang="en-US" dirty="0"/>
              <a:t> </a:t>
            </a:r>
            <a:r>
              <a:rPr lang="en-US" dirty="0" err="1"/>
              <a:t>შეკითხვა</a:t>
            </a:r>
            <a:r>
              <a:rPr lang="en-US" dirty="0"/>
              <a:t> </a:t>
            </a:r>
            <a:r>
              <a:rPr lang="en-US" dirty="0" err="1"/>
              <a:t>მხოლოდ</a:t>
            </a:r>
            <a:r>
              <a:rPr lang="en-US" dirty="0"/>
              <a:t> </a:t>
            </a:r>
            <a:r>
              <a:rPr lang="en-US" dirty="0" err="1"/>
              <a:t>მაშინ</a:t>
            </a:r>
            <a:r>
              <a:rPr lang="en-US" dirty="0"/>
              <a:t>, </a:t>
            </a:r>
            <a:r>
              <a:rPr lang="en-US" dirty="0" err="1"/>
              <a:t>როდესაც</a:t>
            </a:r>
            <a:r>
              <a:rPr lang="en-US" dirty="0"/>
              <a:t> </a:t>
            </a:r>
            <a:r>
              <a:rPr lang="en-US" dirty="0" err="1"/>
              <a:t>ჰგონია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/>
              <a:t>შეკითხვაზე</a:t>
            </a:r>
            <a:r>
              <a:rPr lang="en-US" dirty="0"/>
              <a:t> </a:t>
            </a:r>
            <a:r>
              <a:rPr lang="en-US" dirty="0" err="1"/>
              <a:t>პასუხის</a:t>
            </a:r>
            <a:r>
              <a:rPr lang="en-US" dirty="0"/>
              <a:t> </a:t>
            </a:r>
            <a:r>
              <a:rPr lang="en-US" dirty="0" err="1"/>
              <a:t>შედეგად</a:t>
            </a:r>
            <a:r>
              <a:rPr lang="en-US" dirty="0"/>
              <a:t> </a:t>
            </a:r>
            <a:r>
              <a:rPr lang="en-US" dirty="0" err="1"/>
              <a:t>დასვამს</a:t>
            </a:r>
            <a:r>
              <a:rPr lang="en-US" dirty="0"/>
              <a:t> </a:t>
            </a:r>
            <a:r>
              <a:rPr lang="en-US" dirty="0" err="1"/>
              <a:t>არა</a:t>
            </a:r>
            <a:r>
              <a:rPr lang="en-US" dirty="0"/>
              <a:t> </a:t>
            </a:r>
            <a:r>
              <a:rPr lang="en-US" dirty="0" err="1"/>
              <a:t>შეკითხვას</a:t>
            </a:r>
            <a:r>
              <a:rPr lang="en-US" dirty="0"/>
              <a:t> - </a:t>
            </a:r>
            <a:r>
              <a:rPr lang="en-US" dirty="0" smtClean="0"/>
              <a:t>“</a:t>
            </a:r>
            <a:r>
              <a:rPr lang="en-US" dirty="0" err="1" smtClean="0"/>
              <a:t>მერე</a:t>
            </a:r>
            <a:r>
              <a:rPr lang="en-US" dirty="0" smtClean="0"/>
              <a:t> </a:t>
            </a:r>
            <a:r>
              <a:rPr lang="en-US" dirty="0" err="1"/>
              <a:t>რა</a:t>
            </a:r>
            <a:r>
              <a:rPr lang="en-US" dirty="0"/>
              <a:t>?" </a:t>
            </a:r>
            <a:r>
              <a:rPr lang="en-US" dirty="0" smtClean="0"/>
              <a:t>–</a:t>
            </a:r>
          </a:p>
          <a:p>
            <a:pPr lvl="1"/>
            <a:r>
              <a:rPr lang="en-US" dirty="0" err="1" smtClean="0"/>
              <a:t>არამედ</a:t>
            </a:r>
            <a:r>
              <a:rPr lang="en-US" dirty="0" smtClean="0"/>
              <a:t> </a:t>
            </a:r>
            <a:r>
              <a:rPr lang="en-US" dirty="0" err="1"/>
              <a:t>იტყვის</a:t>
            </a:r>
            <a:r>
              <a:rPr lang="en-US" dirty="0"/>
              <a:t> </a:t>
            </a:r>
            <a:r>
              <a:rPr lang="en-US" dirty="0" smtClean="0"/>
              <a:t>- “</a:t>
            </a:r>
            <a:r>
              <a:rPr lang="en-US" dirty="0" err="1" smtClean="0"/>
              <a:t>ამისი</a:t>
            </a:r>
            <a:r>
              <a:rPr lang="en-US" dirty="0" smtClean="0"/>
              <a:t> </a:t>
            </a:r>
            <a:r>
              <a:rPr lang="en-US" dirty="0" err="1"/>
              <a:t>გაგება</a:t>
            </a:r>
            <a:r>
              <a:rPr lang="en-US" dirty="0"/>
              <a:t> </a:t>
            </a:r>
            <a:r>
              <a:rPr lang="en-US" dirty="0" err="1"/>
              <a:t>მნიშვნელოვანია</a:t>
            </a:r>
            <a:r>
              <a:rPr lang="en-US" dirty="0" smtClean="0"/>
              <a:t>!”</a:t>
            </a:r>
          </a:p>
          <a:p>
            <a:r>
              <a:rPr lang="en-US" dirty="0" err="1" smtClean="0"/>
              <a:t>მნიშვნელოვანია</a:t>
            </a:r>
            <a:r>
              <a:rPr lang="en-US" dirty="0" smtClean="0"/>
              <a:t> </a:t>
            </a:r>
            <a:r>
              <a:rPr lang="en-US" dirty="0" err="1" smtClean="0"/>
              <a:t>განვჭვრიტოთ</a:t>
            </a:r>
            <a:r>
              <a:rPr lang="en-US" dirty="0" smtClean="0"/>
              <a:t> </a:t>
            </a:r>
            <a:r>
              <a:rPr lang="en-US" dirty="0" err="1" smtClean="0"/>
              <a:t>ამგავრი</a:t>
            </a:r>
            <a:r>
              <a:rPr lang="en-US" dirty="0" smtClean="0"/>
              <a:t> </a:t>
            </a:r>
            <a:r>
              <a:rPr lang="en-US" dirty="0" err="1" smtClean="0"/>
              <a:t>კითხვა</a:t>
            </a:r>
            <a:endParaRPr lang="en-US" dirty="0" smtClean="0"/>
          </a:p>
          <a:p>
            <a:r>
              <a:rPr lang="en-US" dirty="0" err="1" smtClean="0"/>
              <a:t>ამდენად</a:t>
            </a:r>
            <a:r>
              <a:rPr lang="en-US" dirty="0" smtClean="0"/>
              <a:t>, </a:t>
            </a:r>
            <a:r>
              <a:rPr lang="en-US" dirty="0" err="1" smtClean="0"/>
              <a:t>ყველა</a:t>
            </a:r>
            <a:r>
              <a:rPr lang="en-US" dirty="0" smtClean="0"/>
              <a:t> </a:t>
            </a:r>
            <a:r>
              <a:rPr lang="en-US" dirty="0" err="1" smtClean="0"/>
              <a:t>კითხვა</a:t>
            </a:r>
            <a:r>
              <a:rPr lang="en-US" dirty="0" smtClean="0"/>
              <a:t> </a:t>
            </a:r>
            <a:r>
              <a:rPr lang="en-US" dirty="0" err="1" smtClean="0"/>
              <a:t>არ</a:t>
            </a:r>
            <a:r>
              <a:rPr lang="en-US" dirty="0" smtClean="0"/>
              <a:t> </a:t>
            </a:r>
            <a:r>
              <a:rPr lang="en-US" dirty="0" err="1" smtClean="0"/>
              <a:t>გამოგვადგება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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26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 smtClean="0"/>
              <a:t>რას</a:t>
            </a:r>
            <a:r>
              <a:rPr lang="en-US" dirty="0" smtClean="0"/>
              <a:t> </a:t>
            </a:r>
            <a:r>
              <a:rPr lang="en-US" dirty="0" err="1" smtClean="0"/>
              <a:t>შევეხებით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/>
              <a:t>მიზნებს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რას</a:t>
            </a:r>
            <a:r>
              <a:rPr lang="en-US" dirty="0" smtClean="0"/>
              <a:t> </a:t>
            </a:r>
            <a:r>
              <a:rPr lang="en-US" dirty="0" err="1"/>
              <a:t>მოელის</a:t>
            </a:r>
            <a:r>
              <a:rPr lang="en-US" dirty="0"/>
              <a:t> </a:t>
            </a:r>
            <a:r>
              <a:rPr lang="en-US" dirty="0" err="1"/>
              <a:t>მკითხველი</a:t>
            </a:r>
            <a:r>
              <a:rPr lang="en-US" dirty="0"/>
              <a:t> </a:t>
            </a:r>
            <a:r>
              <a:rPr lang="en-US" dirty="0" err="1"/>
              <a:t>ნებისმიერი</a:t>
            </a:r>
            <a:r>
              <a:rPr lang="en-US" dirty="0"/>
              <a:t> </a:t>
            </a:r>
            <a:r>
              <a:rPr lang="en-US" dirty="0" err="1"/>
              <a:t>კვლევითი</a:t>
            </a:r>
            <a:r>
              <a:rPr lang="en-US" dirty="0"/>
              <a:t> </a:t>
            </a:r>
            <a:r>
              <a:rPr lang="en-US" dirty="0" err="1"/>
              <a:t>ნაშრომისგან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მიაგნოთ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 smtClean="0"/>
              <a:t>კითხვას</a:t>
            </a:r>
            <a:endParaRPr lang="en-US" dirty="0" smtClean="0"/>
          </a:p>
          <a:p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მოძებნოთ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გამოიყენოთ</a:t>
            </a:r>
            <a:r>
              <a:rPr lang="en-US" dirty="0"/>
              <a:t> </a:t>
            </a:r>
            <a:r>
              <a:rPr lang="en-US" dirty="0" err="1"/>
              <a:t>ინფორმაცია</a:t>
            </a:r>
            <a:r>
              <a:rPr lang="en-US" dirty="0"/>
              <a:t> </a:t>
            </a:r>
            <a:r>
              <a:rPr lang="en-US" dirty="0" err="1" smtClean="0"/>
              <a:t>წყაროებიდან</a:t>
            </a:r>
            <a:endParaRPr lang="en-US" dirty="0" smtClean="0"/>
          </a:p>
          <a:p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დაგეგმოთ</a:t>
            </a:r>
            <a:r>
              <a:rPr lang="en-US" dirty="0"/>
              <a:t>, </a:t>
            </a:r>
            <a:r>
              <a:rPr lang="en-US" dirty="0" err="1"/>
              <a:t>შეადგინოთ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შეიტანოთ</a:t>
            </a:r>
            <a:r>
              <a:rPr lang="en-US" dirty="0"/>
              <a:t> </a:t>
            </a:r>
            <a:r>
              <a:rPr lang="en-US" dirty="0" err="1"/>
              <a:t>ცვლილებები</a:t>
            </a:r>
            <a:r>
              <a:rPr lang="en-US" dirty="0"/>
              <a:t> </a:t>
            </a:r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ანგარიშში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67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8"/>
            <a:ext cx="8915400" cy="10927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1.2 </a:t>
            </a:r>
            <a:r>
              <a:rPr lang="en-US" dirty="0" err="1" smtClean="0"/>
              <a:t>სამი</a:t>
            </a:r>
            <a:r>
              <a:rPr lang="en-US" dirty="0" smtClean="0"/>
              <a:t> </a:t>
            </a:r>
            <a:r>
              <a:rPr lang="en-US" dirty="0" err="1" smtClean="0"/>
              <a:t>სახის</a:t>
            </a:r>
            <a:r>
              <a:rPr lang="en-US" dirty="0" smtClean="0"/>
              <a:t> </a:t>
            </a:r>
            <a:r>
              <a:rPr lang="en-US" dirty="0" err="1" smtClean="0"/>
              <a:t>შეკითვა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რომლებსაც</a:t>
            </a:r>
            <a:r>
              <a:rPr lang="en-US" dirty="0" smtClean="0"/>
              <a:t> </a:t>
            </a:r>
            <a:r>
              <a:rPr lang="en-US" dirty="0" err="1" smtClean="0"/>
              <a:t>მკვლევარები</a:t>
            </a:r>
            <a:r>
              <a:rPr lang="en-US" dirty="0" smtClean="0"/>
              <a:t> </a:t>
            </a:r>
            <a:r>
              <a:rPr lang="en-US" dirty="0" err="1" smtClean="0"/>
              <a:t>სვამენ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250083"/>
            <a:ext cx="8001000" cy="360791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2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შეკითხვის</a:t>
            </a:r>
            <a:r>
              <a:rPr lang="en-US" dirty="0" smtClean="0"/>
              <a:t> </a:t>
            </a:r>
            <a:r>
              <a:rPr lang="en-US" dirty="0" err="1" smtClean="0"/>
              <a:t>ტიპები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კონცეპტუალური</a:t>
            </a:r>
            <a:r>
              <a:rPr lang="en-US" dirty="0" smtClean="0"/>
              <a:t> - </a:t>
            </a:r>
          </a:p>
          <a:p>
            <a:pPr lvl="1"/>
            <a:r>
              <a:rPr lang="en-US" dirty="0" err="1" smtClean="0"/>
              <a:t>ძირითადად</a:t>
            </a:r>
            <a:r>
              <a:rPr lang="en-US" dirty="0" smtClean="0"/>
              <a:t> </a:t>
            </a:r>
            <a:r>
              <a:rPr lang="en-US" dirty="0" err="1" smtClean="0"/>
              <a:t>სამეცნიერო</a:t>
            </a:r>
            <a:r>
              <a:rPr lang="en-US" dirty="0" smtClean="0"/>
              <a:t> </a:t>
            </a:r>
            <a:r>
              <a:rPr lang="en-US" dirty="0" err="1" smtClean="0"/>
              <a:t>სფეროში</a:t>
            </a:r>
            <a:endParaRPr lang="en-US" dirty="0"/>
          </a:p>
          <a:p>
            <a:r>
              <a:rPr lang="en-US" dirty="0" err="1" smtClean="0"/>
              <a:t>პრაქტიკული</a:t>
            </a:r>
            <a:r>
              <a:rPr lang="en-US" dirty="0" smtClean="0"/>
              <a:t> -</a:t>
            </a:r>
          </a:p>
          <a:p>
            <a:pPr lvl="1"/>
            <a:r>
              <a:rPr lang="en-US" dirty="0" err="1" smtClean="0"/>
              <a:t>ძირითადად</a:t>
            </a:r>
            <a:r>
              <a:rPr lang="en-US" dirty="0" smtClean="0"/>
              <a:t> </a:t>
            </a:r>
            <a:r>
              <a:rPr lang="en-US" dirty="0" err="1" smtClean="0"/>
              <a:t>პროფესიულ</a:t>
            </a:r>
            <a:r>
              <a:rPr lang="en-US" dirty="0" smtClean="0"/>
              <a:t> </a:t>
            </a:r>
            <a:r>
              <a:rPr lang="en-US" dirty="0" err="1" smtClean="0"/>
              <a:t>სფეროებში</a:t>
            </a:r>
            <a:endParaRPr lang="en-US" dirty="0" smtClean="0"/>
          </a:p>
          <a:p>
            <a:r>
              <a:rPr lang="en-US" dirty="0" err="1" smtClean="0"/>
              <a:t>გამოყენებითი</a:t>
            </a:r>
            <a:r>
              <a:rPr lang="en-US" dirty="0" smtClean="0"/>
              <a:t> -</a:t>
            </a:r>
          </a:p>
          <a:p>
            <a:pPr lvl="1"/>
            <a:r>
              <a:rPr lang="en-US" dirty="0" err="1" smtClean="0"/>
              <a:t>მეტწილად</a:t>
            </a:r>
            <a:r>
              <a:rPr lang="en-US" dirty="0" smtClean="0"/>
              <a:t> </a:t>
            </a:r>
            <a:r>
              <a:rPr lang="en-US" dirty="0" err="1" smtClean="0"/>
              <a:t>იქ</a:t>
            </a:r>
            <a:r>
              <a:rPr lang="en-US" dirty="0" smtClean="0"/>
              <a:t>, </a:t>
            </a:r>
            <a:r>
              <a:rPr lang="en-US" dirty="0" err="1" smtClean="0"/>
              <a:t>სადაც</a:t>
            </a:r>
            <a:r>
              <a:rPr lang="en-US" dirty="0" smtClean="0"/>
              <a:t> </a:t>
            </a:r>
            <a:r>
              <a:rPr lang="en-US" dirty="0" err="1" smtClean="0"/>
              <a:t>კვლევას</a:t>
            </a:r>
            <a:r>
              <a:rPr lang="en-US" dirty="0" smtClean="0"/>
              <a:t> </a:t>
            </a:r>
            <a:r>
              <a:rPr lang="en-US" dirty="0" err="1"/>
              <a:t>ამა</a:t>
            </a:r>
            <a:r>
              <a:rPr lang="en-US" dirty="0"/>
              <a:t>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 smtClean="0"/>
              <a:t>იმ</a:t>
            </a:r>
            <a:r>
              <a:rPr lang="en-US" dirty="0" smtClean="0"/>
              <a:t> </a:t>
            </a:r>
            <a:r>
              <a:rPr lang="en-US" dirty="0" err="1" smtClean="0"/>
              <a:t>კონკრეტული</a:t>
            </a:r>
            <a:r>
              <a:rPr lang="en-US" dirty="0" smtClean="0"/>
              <a:t> </a:t>
            </a:r>
            <a:r>
              <a:rPr lang="en-US" dirty="0" err="1"/>
              <a:t>პრობლემის</a:t>
            </a:r>
            <a:r>
              <a:rPr lang="en-US" dirty="0"/>
              <a:t> </a:t>
            </a:r>
            <a:r>
              <a:rPr lang="en-US" dirty="0" err="1"/>
              <a:t>გადასაჭრელად</a:t>
            </a:r>
            <a:r>
              <a:rPr lang="en-US" dirty="0"/>
              <a:t>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ატარებენ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32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1.2.1. </a:t>
            </a:r>
            <a:r>
              <a:rPr lang="en-US" dirty="0" err="1" smtClean="0"/>
              <a:t>კონცეპტუალური</a:t>
            </a:r>
            <a:r>
              <a:rPr lang="en-US" dirty="0" smtClean="0"/>
              <a:t> </a:t>
            </a:r>
            <a:r>
              <a:rPr lang="en-US" dirty="0" err="1" smtClean="0"/>
              <a:t>შეკითხვები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რა</a:t>
            </a:r>
            <a:r>
              <a:rPr lang="en-US" dirty="0" smtClean="0"/>
              <a:t> </a:t>
            </a:r>
            <a:r>
              <a:rPr lang="en-US" dirty="0" err="1" smtClean="0"/>
              <a:t>უნდა</a:t>
            </a:r>
            <a:r>
              <a:rPr lang="en-US" dirty="0" smtClean="0"/>
              <a:t> </a:t>
            </a:r>
            <a:r>
              <a:rPr lang="en-US" dirty="0" err="1" smtClean="0"/>
              <a:t>ვიფიქროთ</a:t>
            </a:r>
            <a:r>
              <a:rPr lang="en-US" dirty="0" smtClean="0"/>
              <a:t>?”</a:t>
            </a:r>
          </a:p>
          <a:p>
            <a:r>
              <a:rPr lang="en-US" dirty="0" err="1"/>
              <a:t>შეკითხვა</a:t>
            </a:r>
            <a:r>
              <a:rPr lang="en-US" dirty="0"/>
              <a:t> </a:t>
            </a:r>
            <a:r>
              <a:rPr lang="en-US" dirty="0" err="1"/>
              <a:t>კონცეპტუალურია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პასუხი</a:t>
            </a:r>
            <a:r>
              <a:rPr lang="en-US" dirty="0"/>
              <a:t> </a:t>
            </a:r>
            <a:r>
              <a:rPr lang="en-US" dirty="0" err="1"/>
              <a:t>შეკითხვაზე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მერე</a:t>
            </a:r>
            <a:r>
              <a:rPr lang="en-US" dirty="0" smtClean="0"/>
              <a:t> </a:t>
            </a:r>
            <a:r>
              <a:rPr lang="en-US" dirty="0" err="1"/>
              <a:t>რა</a:t>
            </a:r>
            <a:r>
              <a:rPr lang="en-US" dirty="0"/>
              <a:t>?":</a:t>
            </a:r>
          </a:p>
          <a:p>
            <a:pPr lvl="1"/>
            <a:r>
              <a:rPr lang="en-US" dirty="0" err="1" smtClean="0"/>
              <a:t>მკითხველს</a:t>
            </a:r>
            <a:r>
              <a:rPr lang="en-US" dirty="0" smtClean="0"/>
              <a:t> </a:t>
            </a:r>
            <a:r>
              <a:rPr lang="en-US" dirty="0" err="1"/>
              <a:t>კი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კარნახობს</a:t>
            </a:r>
            <a:r>
              <a:rPr lang="en-US" dirty="0"/>
              <a:t>,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გააკეთოს</a:t>
            </a:r>
            <a:r>
              <a:rPr lang="en-US" dirty="0"/>
              <a:t>, </a:t>
            </a:r>
            <a:r>
              <a:rPr lang="en-US" dirty="0" err="1"/>
              <a:t>არამედ</a:t>
            </a:r>
            <a:r>
              <a:rPr lang="en-US" dirty="0"/>
              <a:t> </a:t>
            </a:r>
          </a:p>
          <a:p>
            <a:pPr lvl="1"/>
            <a:r>
              <a:rPr lang="en-US" dirty="0" err="1" smtClean="0"/>
              <a:t>ეხმარება</a:t>
            </a:r>
            <a:r>
              <a:rPr lang="en-US" dirty="0" smtClean="0"/>
              <a:t> </a:t>
            </a:r>
            <a:r>
              <a:rPr lang="en-US" dirty="0" err="1"/>
              <a:t>გარკვეული</a:t>
            </a:r>
            <a:r>
              <a:rPr lang="en-US" dirty="0"/>
              <a:t> </a:t>
            </a:r>
            <a:r>
              <a:rPr lang="en-US" dirty="0" err="1"/>
              <a:t>საკითხის</a:t>
            </a:r>
            <a:r>
              <a:rPr lang="en-US" dirty="0"/>
              <a:t> </a:t>
            </a:r>
            <a:r>
              <a:rPr lang="en-US" dirty="0" err="1"/>
              <a:t>გაგებაში</a:t>
            </a:r>
            <a:r>
              <a:rPr lang="en-US" dirty="0"/>
              <a:t>:</a:t>
            </a:r>
            <a:endParaRPr lang="pl-PL" dirty="0" smtClean="0"/>
          </a:p>
          <a:p>
            <a:pPr marL="628650" indent="-514350">
              <a:buFont typeface="+mj-lt"/>
              <a:buAutoNum type="arabicPeriod"/>
            </a:pPr>
            <a:r>
              <a:rPr lang="pl-PL" dirty="0" err="1" smtClean="0"/>
              <a:t>მე</a:t>
            </a:r>
            <a:r>
              <a:rPr lang="pl-PL" dirty="0" smtClean="0"/>
              <a:t> </a:t>
            </a:r>
            <a:r>
              <a:rPr lang="pl-PL" dirty="0" err="1" smtClean="0"/>
              <a:t>ვმუშაობ</a:t>
            </a:r>
            <a:r>
              <a:rPr lang="pl-PL" dirty="0" smtClean="0"/>
              <a:t> </a:t>
            </a:r>
            <a:r>
              <a:rPr lang="pl-PL" dirty="0" err="1" smtClean="0"/>
              <a:t>თემაზე</a:t>
            </a:r>
            <a:r>
              <a:rPr lang="pl-PL" dirty="0" smtClean="0"/>
              <a:t> X</a:t>
            </a:r>
          </a:p>
          <a:p>
            <a:pPr marL="628650" indent="-514350">
              <a:buFont typeface="+mj-lt"/>
              <a:buAutoNum type="arabicPeriod"/>
            </a:pPr>
            <a:r>
              <a:rPr lang="pl-PL" dirty="0" err="1" smtClean="0"/>
              <a:t>ვინაიდან</a:t>
            </a:r>
            <a:r>
              <a:rPr lang="pl-PL" dirty="0" smtClean="0"/>
              <a:t> </a:t>
            </a:r>
            <a:r>
              <a:rPr lang="pl-PL" dirty="0" err="1" smtClean="0"/>
              <a:t>მსურს</a:t>
            </a:r>
            <a:r>
              <a:rPr lang="pl-PL" dirty="0" smtClean="0"/>
              <a:t> </a:t>
            </a:r>
            <a:r>
              <a:rPr lang="pl-PL" dirty="0" err="1" smtClean="0"/>
              <a:t>გავიგო</a:t>
            </a:r>
            <a:r>
              <a:rPr lang="pl-PL" dirty="0" smtClean="0"/>
              <a:t> </a:t>
            </a:r>
            <a:r>
              <a:rPr lang="pl-PL" dirty="0" err="1" smtClean="0"/>
              <a:t>როგორ</a:t>
            </a:r>
            <a:r>
              <a:rPr lang="pl-PL" dirty="0" smtClean="0"/>
              <a:t>?/</a:t>
            </a:r>
            <a:r>
              <a:rPr lang="pl-PL" dirty="0" err="1" smtClean="0"/>
              <a:t>რატომ</a:t>
            </a:r>
            <a:r>
              <a:rPr lang="pl-PL" dirty="0" smtClean="0"/>
              <a:t>? </a:t>
            </a:r>
            <a:r>
              <a:rPr lang="pl-PL" dirty="0" err="1" smtClean="0"/>
              <a:t>თუ</a:t>
            </a:r>
            <a:r>
              <a:rPr lang="pl-PL" dirty="0" smtClean="0"/>
              <a:t> Y [</a:t>
            </a:r>
            <a:r>
              <a:rPr lang="pl-PL" dirty="0" err="1" smtClean="0"/>
              <a:t>მერე</a:t>
            </a:r>
            <a:r>
              <a:rPr lang="pl-PL" dirty="0" smtClean="0"/>
              <a:t> </a:t>
            </a:r>
            <a:r>
              <a:rPr lang="pl-PL" dirty="0" err="1" smtClean="0"/>
              <a:t>რა</a:t>
            </a:r>
            <a:r>
              <a:rPr lang="pl-PL" dirty="0" smtClean="0"/>
              <a:t>, </a:t>
            </a:r>
            <a:r>
              <a:rPr lang="pl-PL" dirty="0" err="1" smtClean="0"/>
              <a:t>თუ</a:t>
            </a:r>
            <a:r>
              <a:rPr lang="pl-PL" dirty="0" smtClean="0"/>
              <a:t> </a:t>
            </a:r>
            <a:r>
              <a:rPr lang="pl-PL" dirty="0" err="1" smtClean="0"/>
              <a:t>გაიგებ</a:t>
            </a:r>
            <a:r>
              <a:rPr lang="pl-PL" dirty="0" smtClean="0"/>
              <a:t>?]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 err="1" smtClean="0"/>
              <a:t>რათა</a:t>
            </a:r>
            <a:r>
              <a:rPr lang="en-US" dirty="0" smtClean="0"/>
              <a:t> </a:t>
            </a:r>
            <a:r>
              <a:rPr lang="en-US" dirty="0" err="1"/>
              <a:t>შევძლო</a:t>
            </a:r>
            <a:r>
              <a:rPr lang="en-US" dirty="0"/>
              <a:t>, </a:t>
            </a:r>
            <a:r>
              <a:rPr lang="en-US" dirty="0" err="1"/>
              <a:t>სხვებს</a:t>
            </a:r>
            <a:r>
              <a:rPr lang="en-US" dirty="0"/>
              <a:t> </a:t>
            </a:r>
            <a:r>
              <a:rPr lang="en-US" dirty="0" err="1"/>
              <a:t>დავეხმარო</a:t>
            </a:r>
            <a:r>
              <a:rPr lang="en-US" dirty="0"/>
              <a:t>, </a:t>
            </a:r>
            <a:r>
              <a:rPr lang="en-US" dirty="0" err="1"/>
              <a:t>გაიგონ</a:t>
            </a:r>
            <a:r>
              <a:rPr lang="en-US" dirty="0"/>
              <a:t>, </a:t>
            </a:r>
            <a:r>
              <a:rPr lang="en-US" dirty="0" err="1"/>
              <a:t>როგორ</a:t>
            </a:r>
            <a:r>
              <a:rPr lang="en-US" dirty="0"/>
              <a:t>/</a:t>
            </a:r>
            <a:r>
              <a:rPr lang="en-US" dirty="0" err="1"/>
              <a:t>რატომ</a:t>
            </a:r>
            <a:r>
              <a:rPr lang="en-US" dirty="0"/>
              <a:t>/</a:t>
            </a:r>
            <a:r>
              <a:rPr lang="en-US" dirty="0" err="1" smtClean="0"/>
              <a:t>თუ</a:t>
            </a:r>
            <a:r>
              <a:rPr lang="en-US" dirty="0" smtClean="0"/>
              <a:t> </a:t>
            </a:r>
            <a:r>
              <a:rPr lang="pl-PL" dirty="0" smtClean="0"/>
              <a:t>Z</a:t>
            </a:r>
          </a:p>
          <a:p>
            <a:r>
              <a:rPr lang="en-US" dirty="0" err="1"/>
              <a:t>ვერ</a:t>
            </a:r>
            <a:r>
              <a:rPr lang="en-US" dirty="0"/>
              <a:t> </a:t>
            </a:r>
            <a:r>
              <a:rPr lang="en-US" dirty="0" err="1"/>
              <a:t>გავიგებთ</a:t>
            </a:r>
            <a:r>
              <a:rPr lang="en-US" dirty="0"/>
              <a:t>, </a:t>
            </a:r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შევცვალოთ</a:t>
            </a:r>
            <a:r>
              <a:rPr lang="en-US" dirty="0"/>
              <a:t> </a:t>
            </a:r>
            <a:r>
              <a:rPr lang="en-US" dirty="0" err="1"/>
              <a:t>სამყარო</a:t>
            </a:r>
            <a:r>
              <a:rPr lang="en-US" dirty="0"/>
              <a:t>; </a:t>
            </a:r>
            <a:r>
              <a:rPr lang="en-US" dirty="0" err="1" smtClean="0"/>
              <a:t>სამაგიეროდ</a:t>
            </a:r>
            <a:r>
              <a:rPr lang="en-US" dirty="0" smtClean="0"/>
              <a:t>, </a:t>
            </a:r>
            <a:r>
              <a:rPr lang="en-US" dirty="0" err="1"/>
              <a:t>უკეთ</a:t>
            </a:r>
            <a:r>
              <a:rPr lang="en-US" dirty="0"/>
              <a:t> </a:t>
            </a:r>
            <a:r>
              <a:rPr lang="en-US" dirty="0" err="1"/>
              <a:t>გავიცნობთ</a:t>
            </a:r>
            <a:r>
              <a:rPr lang="en-US" dirty="0"/>
              <a:t> </a:t>
            </a:r>
            <a:r>
              <a:rPr lang="en-US" dirty="0" err="1" smtClean="0"/>
              <a:t>მას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1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კონცეპტუალური</a:t>
            </a:r>
            <a:r>
              <a:rPr lang="en-US" dirty="0" smtClean="0"/>
              <a:t> </a:t>
            </a:r>
            <a:r>
              <a:rPr lang="en-US" dirty="0" err="1" smtClean="0"/>
              <a:t>კითხვების</a:t>
            </a:r>
            <a:r>
              <a:rPr lang="en-US" dirty="0" smtClean="0"/>
              <a:t> </a:t>
            </a:r>
            <a:r>
              <a:rPr lang="en-US" dirty="0" err="1" smtClean="0"/>
              <a:t>მაგალითი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რა</a:t>
            </a:r>
            <a:r>
              <a:rPr lang="en-US" dirty="0" smtClean="0"/>
              <a:t> </a:t>
            </a:r>
            <a:r>
              <a:rPr lang="en-US" dirty="0" err="1" smtClean="0"/>
              <a:t>თემაზე</a:t>
            </a:r>
            <a:r>
              <a:rPr lang="en-US" dirty="0" smtClean="0"/>
              <a:t> </a:t>
            </a:r>
            <a:r>
              <a:rPr lang="en-US" dirty="0" err="1" smtClean="0"/>
              <a:t>მუშაობთ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რისკის</a:t>
            </a:r>
            <a:r>
              <a:rPr lang="en-US" dirty="0" smtClean="0"/>
              <a:t> </a:t>
            </a:r>
            <a:r>
              <a:rPr lang="en-US" dirty="0" err="1"/>
              <a:t>შეფასების</a:t>
            </a:r>
            <a:r>
              <a:rPr lang="en-US" dirty="0"/>
              <a:t> </a:t>
            </a:r>
            <a:r>
              <a:rPr lang="en-US" dirty="0" err="1" smtClean="0"/>
              <a:t>თემაზე</a:t>
            </a:r>
            <a:endParaRPr lang="en-US" dirty="0"/>
          </a:p>
          <a:p>
            <a:r>
              <a:rPr lang="en-US" dirty="0" err="1"/>
              <a:t>რატომ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მსურს</a:t>
            </a:r>
            <a:r>
              <a:rPr lang="en-US" dirty="0"/>
              <a:t>, </a:t>
            </a:r>
            <a:r>
              <a:rPr lang="en-US" dirty="0" err="1"/>
              <a:t>გავიგო</a:t>
            </a:r>
            <a:r>
              <a:rPr lang="en-US" dirty="0"/>
              <a:t>, </a:t>
            </a:r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აფასებენ</a:t>
            </a:r>
            <a:r>
              <a:rPr lang="en-US" dirty="0"/>
              <a:t> </a:t>
            </a:r>
            <a:r>
              <a:rPr lang="en-US" dirty="0" err="1"/>
              <a:t>რიგითი</a:t>
            </a:r>
            <a:r>
              <a:rPr lang="en-US" dirty="0"/>
              <a:t> </a:t>
            </a:r>
            <a:r>
              <a:rPr lang="en-US" dirty="0" err="1"/>
              <a:t>ადამიანები</a:t>
            </a:r>
            <a:r>
              <a:rPr lang="en-US" dirty="0"/>
              <a:t> </a:t>
            </a:r>
            <a:r>
              <a:rPr lang="en-US" dirty="0" err="1"/>
              <a:t>ტერორიზმის</a:t>
            </a:r>
            <a:r>
              <a:rPr lang="en-US" dirty="0"/>
              <a:t> </a:t>
            </a:r>
            <a:r>
              <a:rPr lang="en-US" dirty="0" err="1"/>
              <a:t>შედეგად</a:t>
            </a:r>
            <a:r>
              <a:rPr lang="en-US" dirty="0"/>
              <a:t> </a:t>
            </a:r>
            <a:r>
              <a:rPr lang="en-US" dirty="0" err="1"/>
              <a:t>დაზარალების</a:t>
            </a:r>
            <a:r>
              <a:rPr lang="en-US" dirty="0"/>
              <a:t> </a:t>
            </a:r>
            <a:r>
              <a:rPr lang="en-US" dirty="0" err="1"/>
              <a:t>რისკს</a:t>
            </a:r>
            <a:r>
              <a:rPr lang="en-US" dirty="0"/>
              <a:t>.</a:t>
            </a:r>
          </a:p>
          <a:p>
            <a:r>
              <a:rPr lang="en-US" dirty="0" err="1"/>
              <a:t>რას</a:t>
            </a:r>
            <a:r>
              <a:rPr lang="en-US" dirty="0"/>
              <a:t> </a:t>
            </a:r>
            <a:r>
              <a:rPr lang="en-US" dirty="0" err="1" smtClean="0"/>
              <a:t>მოგცემთ</a:t>
            </a:r>
            <a:r>
              <a:rPr lang="en-US" dirty="0" smtClean="0"/>
              <a:t> </a:t>
            </a:r>
            <a:r>
              <a:rPr lang="en-US" dirty="0" err="1"/>
              <a:t>ამის</a:t>
            </a:r>
            <a:r>
              <a:rPr lang="en-US" dirty="0"/>
              <a:t> </a:t>
            </a:r>
            <a:r>
              <a:rPr lang="en-US" dirty="0" err="1"/>
              <a:t>გაგება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როდესაც</a:t>
            </a:r>
            <a:r>
              <a:rPr lang="en-US" dirty="0" smtClean="0"/>
              <a:t> </a:t>
            </a:r>
            <a:r>
              <a:rPr lang="en-US" dirty="0" err="1"/>
              <a:t>გავიგებ</a:t>
            </a:r>
            <a:r>
              <a:rPr lang="en-US" dirty="0"/>
              <a:t>, </a:t>
            </a:r>
            <a:r>
              <a:rPr lang="en-US" dirty="0" err="1"/>
              <a:t>შესაძლოა</a:t>
            </a:r>
            <a:r>
              <a:rPr lang="en-US" dirty="0"/>
              <a:t>, </a:t>
            </a:r>
            <a:r>
              <a:rPr lang="en-US" dirty="0" err="1"/>
              <a:t>უკეთ</a:t>
            </a:r>
            <a:r>
              <a:rPr lang="en-US" dirty="0"/>
              <a:t> </a:t>
            </a:r>
            <a:r>
              <a:rPr lang="en-US" dirty="0" err="1"/>
              <a:t>გავარკვიოთ</a:t>
            </a:r>
            <a:r>
              <a:rPr lang="en-US" dirty="0"/>
              <a:t> </a:t>
            </a:r>
            <a:r>
              <a:rPr lang="en-US" dirty="0" err="1"/>
              <a:t>ისეთი</a:t>
            </a:r>
            <a:r>
              <a:rPr lang="en-US" dirty="0"/>
              <a:t> </a:t>
            </a:r>
            <a:r>
              <a:rPr lang="en-US" dirty="0" err="1"/>
              <a:t>მასშტაბური</a:t>
            </a:r>
            <a:r>
              <a:rPr lang="en-US" dirty="0"/>
              <a:t> </a:t>
            </a:r>
            <a:r>
              <a:rPr lang="en-US" dirty="0" err="1"/>
              <a:t>საკითხი</a:t>
            </a:r>
            <a:r>
              <a:rPr lang="en-US" dirty="0"/>
              <a:t>, </a:t>
            </a:r>
            <a:r>
              <a:rPr lang="en-US" dirty="0" err="1"/>
              <a:t>როგორიცაა</a:t>
            </a:r>
            <a:r>
              <a:rPr lang="en-US" dirty="0"/>
              <a:t> - </a:t>
            </a:r>
            <a:r>
              <a:rPr lang="en-US" dirty="0" err="1"/>
              <a:t>ემოციური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რაციონალური</a:t>
            </a:r>
            <a:r>
              <a:rPr lang="en-US" dirty="0"/>
              <a:t> </a:t>
            </a:r>
            <a:r>
              <a:rPr lang="en-US" dirty="0" err="1"/>
              <a:t>ფაქტორების</a:t>
            </a:r>
            <a:r>
              <a:rPr lang="en-US" dirty="0"/>
              <a:t> </a:t>
            </a:r>
            <a:r>
              <a:rPr lang="en-US" dirty="0" err="1"/>
              <a:t>ურთიერთქმედება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მათი</a:t>
            </a:r>
            <a:r>
              <a:rPr lang="en-US" dirty="0"/>
              <a:t> </a:t>
            </a:r>
            <a:r>
              <a:rPr lang="en-US" dirty="0" err="1"/>
              <a:t>ზეგავლენა</a:t>
            </a:r>
            <a:r>
              <a:rPr lang="en-US" dirty="0"/>
              <a:t> </a:t>
            </a:r>
            <a:r>
              <a:rPr lang="en-US" dirty="0" err="1"/>
              <a:t>რიგითი</a:t>
            </a:r>
            <a:r>
              <a:rPr lang="en-US" dirty="0"/>
              <a:t> </a:t>
            </a:r>
            <a:r>
              <a:rPr lang="en-US" dirty="0" err="1"/>
              <a:t>ადამიანების</a:t>
            </a:r>
            <a:r>
              <a:rPr lang="en-US" dirty="0"/>
              <a:t> </a:t>
            </a:r>
            <a:r>
              <a:rPr lang="en-US" dirty="0" err="1"/>
              <a:t>მიერ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აღქმაზე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97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1.2.2 </a:t>
            </a:r>
            <a:r>
              <a:rPr lang="sv-SE" dirty="0" err="1" smtClean="0"/>
              <a:t>პრაქტიკული</a:t>
            </a:r>
            <a:r>
              <a:rPr lang="sv-SE" dirty="0" smtClean="0"/>
              <a:t> </a:t>
            </a:r>
            <a:r>
              <a:rPr lang="sv-SE" dirty="0" err="1" smtClean="0"/>
              <a:t>შეკითხვები</a:t>
            </a:r>
            <a:r>
              <a:rPr lang="sv-SE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"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გავაკეთოთ</a:t>
            </a:r>
            <a:r>
              <a:rPr lang="en-US" dirty="0" smtClean="0"/>
              <a:t>?"</a:t>
            </a:r>
            <a:endParaRPr lang="en-US" dirty="0"/>
          </a:p>
          <a:p>
            <a:r>
              <a:rPr lang="en-US" dirty="0" err="1"/>
              <a:t>პასუხით</a:t>
            </a:r>
            <a:r>
              <a:rPr lang="en-US" dirty="0"/>
              <a:t> </a:t>
            </a:r>
            <a:r>
              <a:rPr lang="en-US" dirty="0" err="1"/>
              <a:t>შეკითხვაზე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მერე</a:t>
            </a:r>
            <a:r>
              <a:rPr lang="en-US" dirty="0" smtClean="0"/>
              <a:t> </a:t>
            </a:r>
            <a:r>
              <a:rPr lang="en-US" dirty="0" err="1"/>
              <a:t>რა</a:t>
            </a:r>
            <a:r>
              <a:rPr lang="en-US" dirty="0"/>
              <a:t>?" </a:t>
            </a:r>
            <a:r>
              <a:rPr lang="en-US" dirty="0" err="1"/>
              <a:t>მკითხველი</a:t>
            </a:r>
            <a:r>
              <a:rPr lang="en-US" dirty="0"/>
              <a:t> </a:t>
            </a:r>
            <a:r>
              <a:rPr lang="en-US" dirty="0" err="1"/>
              <a:t>იგებს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err="1" smtClean="0"/>
              <a:t>რა</a:t>
            </a:r>
            <a:r>
              <a:rPr lang="en-US" dirty="0" smtClean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მოიმოქმედოს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შეცვალოს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გამოასწოროს</a:t>
            </a:r>
            <a:r>
              <a:rPr lang="en-US" dirty="0"/>
              <a:t> </a:t>
            </a:r>
            <a:r>
              <a:rPr lang="en-US" dirty="0" err="1"/>
              <a:t>პრობლემური</a:t>
            </a:r>
            <a:r>
              <a:rPr lang="en-US" dirty="0"/>
              <a:t> </a:t>
            </a:r>
            <a:r>
              <a:rPr lang="en-US" dirty="0" err="1"/>
              <a:t>ვითარება</a:t>
            </a:r>
            <a:r>
              <a:rPr lang="en-US" dirty="0"/>
              <a:t>: 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 err="1" smtClean="0"/>
              <a:t>მე</a:t>
            </a:r>
            <a:r>
              <a:rPr lang="en-US" dirty="0" smtClean="0"/>
              <a:t> </a:t>
            </a:r>
            <a:r>
              <a:rPr lang="en-US" dirty="0" err="1"/>
              <a:t>ვმუშაობ</a:t>
            </a:r>
            <a:r>
              <a:rPr lang="en-US" dirty="0"/>
              <a:t> X </a:t>
            </a:r>
            <a:r>
              <a:rPr lang="en-US" dirty="0" err="1"/>
              <a:t>თემაზე</a:t>
            </a:r>
            <a:endParaRPr lang="en-US" dirty="0"/>
          </a:p>
          <a:p>
            <a:pPr marL="628650" indent="-514350">
              <a:buFont typeface="+mj-lt"/>
              <a:buAutoNum type="arabicPeriod"/>
            </a:pPr>
            <a:r>
              <a:rPr lang="en-US" dirty="0" err="1" smtClean="0"/>
              <a:t>ვინაიდან</a:t>
            </a:r>
            <a:r>
              <a:rPr lang="en-US" dirty="0" smtClean="0"/>
              <a:t> </a:t>
            </a:r>
            <a:r>
              <a:rPr lang="en-US" dirty="0" err="1"/>
              <a:t>მსურს</a:t>
            </a:r>
            <a:r>
              <a:rPr lang="en-US" dirty="0"/>
              <a:t>, </a:t>
            </a:r>
            <a:r>
              <a:rPr lang="en-US" dirty="0" err="1"/>
              <a:t>გავიგო</a:t>
            </a:r>
            <a:r>
              <a:rPr lang="en-US" dirty="0"/>
              <a:t> Y [</a:t>
            </a:r>
            <a:r>
              <a:rPr lang="en-US" dirty="0" err="1"/>
              <a:t>მერე</a:t>
            </a:r>
            <a:r>
              <a:rPr lang="en-US" dirty="0"/>
              <a:t> </a:t>
            </a:r>
            <a:r>
              <a:rPr lang="en-US" dirty="0" err="1"/>
              <a:t>რა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გაიგებ</a:t>
            </a:r>
            <a:r>
              <a:rPr lang="en-US" dirty="0"/>
              <a:t>?]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 err="1" smtClean="0"/>
              <a:t>რათა</a:t>
            </a:r>
            <a:r>
              <a:rPr lang="en-US" dirty="0" smtClean="0"/>
              <a:t> </a:t>
            </a:r>
            <a:r>
              <a:rPr lang="en-US" dirty="0" err="1"/>
              <a:t>შევძლო</a:t>
            </a:r>
            <a:r>
              <a:rPr lang="en-US" dirty="0"/>
              <a:t> </a:t>
            </a:r>
            <a:r>
              <a:rPr lang="en-US" dirty="0" err="1"/>
              <a:t>მკითხველებს</a:t>
            </a:r>
            <a:r>
              <a:rPr lang="en-US" dirty="0"/>
              <a:t> </a:t>
            </a:r>
            <a:r>
              <a:rPr lang="en-US" dirty="0" err="1"/>
              <a:t>ვუთხრა</a:t>
            </a:r>
            <a:r>
              <a:rPr lang="en-US" dirty="0"/>
              <a:t>,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გააკეთონ</a:t>
            </a:r>
            <a:r>
              <a:rPr lang="en-US" dirty="0"/>
              <a:t> Z</a:t>
            </a:r>
            <a:r>
              <a:rPr lang="en-US" dirty="0" smtClean="0"/>
              <a:t>-</a:t>
            </a:r>
            <a:r>
              <a:rPr lang="en-US" dirty="0" err="1"/>
              <a:t>ის</a:t>
            </a:r>
            <a:r>
              <a:rPr lang="en-US" dirty="0"/>
              <a:t> </a:t>
            </a:r>
            <a:r>
              <a:rPr lang="en-US" dirty="0" err="1"/>
              <a:t>გამოსასწორებლად</a:t>
            </a:r>
            <a:r>
              <a:rPr lang="en-US" dirty="0"/>
              <a:t>/</a:t>
            </a:r>
            <a:r>
              <a:rPr lang="en-US" dirty="0" err="1"/>
              <a:t>გასაუმჯობესებლად</a:t>
            </a:r>
            <a:endParaRPr lang="nl-N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34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პრაქტიკული</a:t>
            </a:r>
            <a:r>
              <a:rPr lang="en-US" dirty="0"/>
              <a:t> </a:t>
            </a:r>
            <a:r>
              <a:rPr lang="en-US" dirty="0" err="1" smtClean="0"/>
              <a:t>კითხვების</a:t>
            </a:r>
            <a:r>
              <a:rPr lang="en-US" dirty="0" smtClean="0"/>
              <a:t> </a:t>
            </a:r>
            <a:r>
              <a:rPr lang="en-US" dirty="0" err="1" smtClean="0"/>
              <a:t>მაგალითი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პრაქტიკულ</a:t>
            </a:r>
            <a:r>
              <a:rPr lang="en-US" dirty="0"/>
              <a:t> </a:t>
            </a:r>
            <a:r>
              <a:rPr lang="en-US" dirty="0" err="1"/>
              <a:t>შეკითხვაზე</a:t>
            </a:r>
            <a:r>
              <a:rPr lang="en-US" dirty="0"/>
              <a:t> </a:t>
            </a:r>
            <a:r>
              <a:rPr lang="en-US" dirty="0" err="1"/>
              <a:t>მუშაობას</a:t>
            </a:r>
            <a:r>
              <a:rPr lang="en-US" dirty="0"/>
              <a:t> </a:t>
            </a:r>
            <a:r>
              <a:rPr lang="en-US" dirty="0" err="1"/>
              <a:t>ასე</a:t>
            </a:r>
            <a:r>
              <a:rPr lang="en-US" dirty="0"/>
              <a:t> </a:t>
            </a:r>
            <a:r>
              <a:rPr lang="en-US" dirty="0" err="1"/>
              <a:t>ახსნიდით</a:t>
            </a:r>
            <a:r>
              <a:rPr lang="en-US" dirty="0"/>
              <a:t>:</a:t>
            </a:r>
          </a:p>
          <a:p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 </a:t>
            </a:r>
            <a:r>
              <a:rPr lang="en-US" dirty="0" err="1"/>
              <a:t>ინფორმაციის</a:t>
            </a:r>
            <a:r>
              <a:rPr lang="en-US" dirty="0"/>
              <a:t> </a:t>
            </a:r>
            <a:r>
              <a:rPr lang="en-US" dirty="0" err="1"/>
              <a:t>ეფექტიანად</a:t>
            </a:r>
            <a:r>
              <a:rPr lang="en-US" dirty="0"/>
              <a:t> </a:t>
            </a:r>
            <a:r>
              <a:rPr lang="en-US" dirty="0" err="1"/>
              <a:t>მიწოდების</a:t>
            </a:r>
            <a:r>
              <a:rPr lang="en-US" dirty="0"/>
              <a:t> </a:t>
            </a:r>
            <a:r>
              <a:rPr lang="en-US" dirty="0" err="1"/>
              <a:t>თემაზე</a:t>
            </a:r>
            <a:r>
              <a:rPr lang="en-US" dirty="0"/>
              <a:t> </a:t>
            </a:r>
            <a:r>
              <a:rPr lang="en-US" dirty="0" err="1"/>
              <a:t>ვმუშაობ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რატომ</a:t>
            </a:r>
            <a:r>
              <a:rPr lang="en-US" dirty="0"/>
              <a:t>?</a:t>
            </a:r>
          </a:p>
          <a:p>
            <a:r>
              <a:rPr lang="en-US" dirty="0" err="1"/>
              <a:t>მსურს</a:t>
            </a:r>
            <a:r>
              <a:rPr lang="en-US" dirty="0"/>
              <a:t>, </a:t>
            </a:r>
            <a:r>
              <a:rPr lang="en-US" dirty="0" err="1"/>
              <a:t>გავიგო</a:t>
            </a:r>
            <a:r>
              <a:rPr lang="en-US" dirty="0"/>
              <a:t>,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ფსიქოლოგიური</a:t>
            </a:r>
            <a:r>
              <a:rPr lang="en-US" dirty="0"/>
              <a:t> </a:t>
            </a:r>
            <a:r>
              <a:rPr lang="en-US" dirty="0" err="1"/>
              <a:t>ფაქტორების</a:t>
            </a:r>
            <a:r>
              <a:rPr lang="en-US" dirty="0"/>
              <a:t> </a:t>
            </a:r>
            <a:r>
              <a:rPr lang="en-US" dirty="0" err="1"/>
              <a:t>გამო</a:t>
            </a:r>
            <a:r>
              <a:rPr lang="en-US" dirty="0"/>
              <a:t> </a:t>
            </a:r>
            <a:r>
              <a:rPr lang="en-US" dirty="0" err="1"/>
              <a:t>აფასებენ</a:t>
            </a:r>
            <a:r>
              <a:rPr lang="en-US" dirty="0"/>
              <a:t> </a:t>
            </a:r>
            <a:r>
              <a:rPr lang="en-US" dirty="0" err="1"/>
              <a:t>გადაჭარბებით</a:t>
            </a:r>
            <a:r>
              <a:rPr lang="en-US" dirty="0"/>
              <a:t> </a:t>
            </a:r>
            <a:r>
              <a:rPr lang="en-US" dirty="0" err="1"/>
              <a:t>რიგითი</a:t>
            </a:r>
            <a:r>
              <a:rPr lang="en-US" dirty="0"/>
              <a:t> </a:t>
            </a:r>
            <a:r>
              <a:rPr lang="en-US" dirty="0" err="1"/>
              <a:t>ამერიკელები</a:t>
            </a:r>
            <a:r>
              <a:rPr lang="en-US" dirty="0"/>
              <a:t> </a:t>
            </a:r>
            <a:r>
              <a:rPr lang="en-US" dirty="0" err="1"/>
              <a:t>ტერორისტული</a:t>
            </a:r>
            <a:r>
              <a:rPr lang="en-US" dirty="0"/>
              <a:t> </a:t>
            </a:r>
            <a:r>
              <a:rPr lang="en-US" dirty="0" err="1"/>
              <a:t>თავდასხმის</a:t>
            </a:r>
            <a:r>
              <a:rPr lang="en-US" dirty="0"/>
              <a:t> </a:t>
            </a:r>
            <a:r>
              <a:rPr lang="en-US" dirty="0" err="1"/>
              <a:t>რისკს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რას</a:t>
            </a:r>
            <a:r>
              <a:rPr lang="en-US" dirty="0"/>
              <a:t> </a:t>
            </a:r>
            <a:r>
              <a:rPr lang="en-US" dirty="0" err="1"/>
              <a:t>მოგცემს</a:t>
            </a:r>
            <a:r>
              <a:rPr lang="en-US" dirty="0"/>
              <a:t> </a:t>
            </a:r>
            <a:r>
              <a:rPr lang="en-US" dirty="0" err="1"/>
              <a:t>ამის</a:t>
            </a:r>
            <a:r>
              <a:rPr lang="en-US" dirty="0"/>
              <a:t> </a:t>
            </a:r>
            <a:r>
              <a:rPr lang="en-US" dirty="0" err="1"/>
              <a:t>გაგება</a:t>
            </a:r>
            <a:r>
              <a:rPr lang="en-US" dirty="0"/>
              <a:t>?</a:t>
            </a:r>
          </a:p>
          <a:p>
            <a:r>
              <a:rPr lang="en-US" dirty="0" err="1"/>
              <a:t>შედეგად</a:t>
            </a:r>
            <a:r>
              <a:rPr lang="en-US" dirty="0"/>
              <a:t> </a:t>
            </a:r>
            <a:r>
              <a:rPr lang="en-US" dirty="0" err="1"/>
              <a:t>შემეძლება</a:t>
            </a:r>
            <a:r>
              <a:rPr lang="en-US" dirty="0"/>
              <a:t>, </a:t>
            </a:r>
            <a:r>
              <a:rPr lang="en-US" dirty="0" err="1"/>
              <a:t>ვურჩიო</a:t>
            </a:r>
            <a:r>
              <a:rPr lang="en-US" dirty="0"/>
              <a:t> </a:t>
            </a:r>
            <a:r>
              <a:rPr lang="en-US" dirty="0" err="1"/>
              <a:t>მთავრობას</a:t>
            </a:r>
            <a:r>
              <a:rPr lang="en-US" dirty="0"/>
              <a:t>, </a:t>
            </a:r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გაანეიტრალოს</a:t>
            </a:r>
            <a:r>
              <a:rPr lang="en-US" dirty="0"/>
              <a:t> </a:t>
            </a:r>
            <a:r>
              <a:rPr lang="en-US" dirty="0" err="1"/>
              <a:t>ეს</a:t>
            </a:r>
            <a:r>
              <a:rPr lang="en-US" dirty="0"/>
              <a:t> </a:t>
            </a:r>
            <a:r>
              <a:rPr lang="en-US" dirty="0" err="1"/>
              <a:t>ფაქტორები</a:t>
            </a:r>
            <a:r>
              <a:rPr lang="en-US" dirty="0"/>
              <a:t>, </a:t>
            </a:r>
            <a:r>
              <a:rPr lang="en-US" dirty="0" err="1"/>
              <a:t>როდესაც</a:t>
            </a:r>
            <a:r>
              <a:rPr lang="en-US" dirty="0"/>
              <a:t> </a:t>
            </a:r>
            <a:r>
              <a:rPr lang="en-US" dirty="0" err="1"/>
              <a:t>საზოგადოებას</a:t>
            </a:r>
            <a:r>
              <a:rPr lang="en-US" dirty="0"/>
              <a:t> </a:t>
            </a:r>
            <a:r>
              <a:rPr lang="en-US" dirty="0" err="1"/>
              <a:t>აწვდის</a:t>
            </a:r>
            <a:r>
              <a:rPr lang="en-US" dirty="0"/>
              <a:t> </a:t>
            </a:r>
            <a:r>
              <a:rPr lang="en-US" dirty="0" err="1"/>
              <a:t>ინფორმაციას</a:t>
            </a:r>
            <a:r>
              <a:rPr lang="en-US" dirty="0"/>
              <a:t> </a:t>
            </a:r>
            <a:r>
              <a:rPr lang="en-US" dirty="0" err="1"/>
              <a:t>ტერორიზმის</a:t>
            </a:r>
            <a:r>
              <a:rPr lang="en-US" dirty="0"/>
              <a:t> </a:t>
            </a:r>
            <a:r>
              <a:rPr lang="en-US" dirty="0" err="1"/>
              <a:t>რეალურ</a:t>
            </a:r>
            <a:r>
              <a:rPr lang="en-US" dirty="0"/>
              <a:t> </a:t>
            </a:r>
            <a:r>
              <a:rPr lang="en-US" dirty="0" err="1"/>
              <a:t>საფრთხეზე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7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1.2.3 </a:t>
            </a:r>
            <a:r>
              <a:rPr lang="en-US" dirty="0" err="1"/>
              <a:t>გამოყენებითი</a:t>
            </a:r>
            <a:r>
              <a:rPr lang="en-US" dirty="0"/>
              <a:t> </a:t>
            </a:r>
            <a:r>
              <a:rPr lang="en-US" dirty="0" err="1"/>
              <a:t>შეკითხვები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«</a:t>
            </a:r>
            <a:r>
              <a:rPr lang="fr-FR" dirty="0" err="1" smtClean="0"/>
              <a:t>რა</a:t>
            </a:r>
            <a:r>
              <a:rPr lang="fr-FR" dirty="0" smtClean="0"/>
              <a:t> </a:t>
            </a:r>
            <a:r>
              <a:rPr lang="fr-FR" dirty="0" err="1" smtClean="0"/>
              <a:t>უნდა</a:t>
            </a:r>
            <a:r>
              <a:rPr lang="fr-FR" dirty="0" smtClean="0"/>
              <a:t> </a:t>
            </a:r>
            <a:r>
              <a:rPr lang="fr-FR" dirty="0" err="1" smtClean="0"/>
              <a:t>გავიგოთ</a:t>
            </a:r>
            <a:r>
              <a:rPr lang="fr-FR" dirty="0" smtClean="0"/>
              <a:t>, </a:t>
            </a:r>
            <a:r>
              <a:rPr lang="fr-FR" dirty="0" err="1" smtClean="0"/>
              <a:t>ვიდრე</a:t>
            </a:r>
            <a:r>
              <a:rPr lang="fr-FR" dirty="0" smtClean="0"/>
              <a:t> </a:t>
            </a:r>
            <a:r>
              <a:rPr lang="fr-FR" dirty="0" err="1" smtClean="0"/>
              <a:t>გავარკვევთ</a:t>
            </a:r>
            <a:r>
              <a:rPr lang="fr-FR" dirty="0" smtClean="0"/>
              <a:t>, </a:t>
            </a:r>
            <a:r>
              <a:rPr lang="fr-FR" dirty="0" err="1" smtClean="0"/>
              <a:t>რა</a:t>
            </a:r>
            <a:r>
              <a:rPr lang="fr-FR" dirty="0" smtClean="0"/>
              <a:t> </a:t>
            </a:r>
            <a:r>
              <a:rPr lang="fr-FR" dirty="0" err="1" smtClean="0"/>
              <a:t>გავაკეთოთ</a:t>
            </a:r>
            <a:r>
              <a:rPr lang="fr-FR" dirty="0" smtClean="0"/>
              <a:t>?»</a:t>
            </a:r>
          </a:p>
          <a:p>
            <a:r>
              <a:rPr lang="en-US" dirty="0" err="1"/>
              <a:t>ხშირად</a:t>
            </a:r>
            <a:r>
              <a:rPr lang="en-US" dirty="0"/>
              <a:t> </a:t>
            </a:r>
            <a:r>
              <a:rPr lang="en-US" dirty="0" err="1"/>
              <a:t>ვიცით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რაღაც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მოვიმოქმედოთ</a:t>
            </a:r>
            <a:r>
              <a:rPr lang="en-US" dirty="0"/>
              <a:t> </a:t>
            </a:r>
            <a:r>
              <a:rPr lang="en-US" dirty="0" err="1"/>
              <a:t>პრაქტიკული</a:t>
            </a:r>
            <a:r>
              <a:rPr lang="en-US" dirty="0"/>
              <a:t> </a:t>
            </a:r>
            <a:r>
              <a:rPr lang="en-US" dirty="0" err="1"/>
              <a:t>პრობლემის</a:t>
            </a:r>
            <a:r>
              <a:rPr lang="en-US" dirty="0"/>
              <a:t> </a:t>
            </a:r>
            <a:r>
              <a:rPr lang="en-US" dirty="0" err="1"/>
              <a:t>გადასაჭრელად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თუმცა</a:t>
            </a:r>
            <a:r>
              <a:rPr lang="en-US" dirty="0"/>
              <a:t>, </a:t>
            </a:r>
            <a:r>
              <a:rPr lang="en-US" dirty="0" err="1"/>
              <a:t>ვიდრე</a:t>
            </a:r>
            <a:r>
              <a:rPr lang="en-US" dirty="0"/>
              <a:t> </a:t>
            </a:r>
            <a:r>
              <a:rPr lang="en-US" dirty="0" err="1"/>
              <a:t>გავარკვევთ</a:t>
            </a:r>
            <a:r>
              <a:rPr lang="en-US" dirty="0"/>
              <a:t>,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გავაკეთოთ</a:t>
            </a:r>
            <a:r>
              <a:rPr lang="en-US" dirty="0"/>
              <a:t>,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ჩავატაროთ</a:t>
            </a:r>
            <a:r>
              <a:rPr lang="en-US" dirty="0"/>
              <a:t> </a:t>
            </a:r>
            <a:r>
              <a:rPr lang="en-US" dirty="0" err="1"/>
              <a:t>კვლევა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უკეთ</a:t>
            </a:r>
            <a:r>
              <a:rPr lang="en-US" dirty="0"/>
              <a:t> </a:t>
            </a:r>
            <a:r>
              <a:rPr lang="en-US" dirty="0" err="1"/>
              <a:t>ჩავწვდეთ</a:t>
            </a:r>
            <a:r>
              <a:rPr lang="en-US" dirty="0"/>
              <a:t> </a:t>
            </a:r>
            <a:r>
              <a:rPr lang="en-US" dirty="0" err="1"/>
              <a:t>პრობლემას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/>
              <a:t>სახის</a:t>
            </a:r>
            <a:r>
              <a:rPr lang="en-US" dirty="0"/>
              <a:t> </a:t>
            </a:r>
            <a:r>
              <a:rPr lang="en-US" dirty="0" err="1"/>
              <a:t>კვლევას</a:t>
            </a:r>
            <a:r>
              <a:rPr lang="en-US" dirty="0"/>
              <a:t> </a:t>
            </a:r>
            <a:r>
              <a:rPr lang="en-US" dirty="0" err="1"/>
              <a:t>შეგვიძლია</a:t>
            </a:r>
            <a:r>
              <a:rPr lang="en-US" dirty="0"/>
              <a:t> </a:t>
            </a:r>
            <a:r>
              <a:rPr lang="en-US" dirty="0" err="1"/>
              <a:t>ვუწოდოთ</a:t>
            </a:r>
            <a:r>
              <a:rPr lang="en-US" dirty="0"/>
              <a:t> </a:t>
            </a:r>
            <a:r>
              <a:rPr lang="en-US" dirty="0" err="1"/>
              <a:t>გამოყენებითი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/>
              <a:t>შუალედური</a:t>
            </a:r>
            <a:r>
              <a:rPr lang="en-US" dirty="0"/>
              <a:t> </a:t>
            </a:r>
            <a:r>
              <a:rPr lang="en-US" dirty="0" err="1"/>
              <a:t>სახის</a:t>
            </a:r>
            <a:r>
              <a:rPr lang="en-US" dirty="0"/>
              <a:t> </a:t>
            </a:r>
            <a:r>
              <a:rPr lang="en-US" dirty="0" err="1"/>
              <a:t>შეკითხვით</a:t>
            </a:r>
            <a:r>
              <a:rPr lang="en-US" dirty="0"/>
              <a:t> </a:t>
            </a:r>
            <a:r>
              <a:rPr lang="en-US" dirty="0" err="1"/>
              <a:t>მესამე</a:t>
            </a:r>
            <a:r>
              <a:rPr lang="en-US" dirty="0"/>
              <a:t> </a:t>
            </a:r>
            <a:r>
              <a:rPr lang="en-US" dirty="0" err="1"/>
              <a:t>საფეხურზე</a:t>
            </a:r>
            <a:r>
              <a:rPr lang="en-US" dirty="0"/>
              <a:t> </a:t>
            </a:r>
            <a:r>
              <a:rPr lang="en-US" dirty="0" err="1"/>
              <a:t>წამოიჭრება</a:t>
            </a:r>
            <a:r>
              <a:rPr lang="en-US" dirty="0"/>
              <a:t> </a:t>
            </a:r>
            <a:r>
              <a:rPr lang="en-US" dirty="0" err="1"/>
              <a:t>შეკითხვა</a:t>
            </a:r>
            <a:r>
              <a:rPr lang="en-US" dirty="0"/>
              <a:t>, </a:t>
            </a:r>
            <a:r>
              <a:rPr lang="en-US" dirty="0" err="1"/>
              <a:t>რომელზე</a:t>
            </a:r>
            <a:r>
              <a:rPr lang="en-US" dirty="0"/>
              <a:t> </a:t>
            </a:r>
            <a:r>
              <a:rPr lang="en-US" dirty="0" err="1"/>
              <a:t>პასუხიც</a:t>
            </a:r>
            <a:r>
              <a:rPr lang="en-US" dirty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არა</a:t>
            </a:r>
            <a:r>
              <a:rPr lang="en-US" dirty="0" smtClean="0"/>
              <a:t> </a:t>
            </a:r>
            <a:r>
              <a:rPr lang="en-US" i="1" dirty="0" err="1"/>
              <a:t>პრაქტიკული</a:t>
            </a:r>
            <a:r>
              <a:rPr lang="en-US" dirty="0"/>
              <a:t> </a:t>
            </a:r>
            <a:r>
              <a:rPr lang="en-US" dirty="0" err="1"/>
              <a:t>პრობლემის</a:t>
            </a:r>
            <a:r>
              <a:rPr lang="en-US" dirty="0"/>
              <a:t> </a:t>
            </a:r>
            <a:r>
              <a:rPr lang="en-US" dirty="0" err="1"/>
              <a:t>გადაჭრის</a:t>
            </a:r>
            <a:r>
              <a:rPr lang="en-US" dirty="0"/>
              <a:t> </a:t>
            </a:r>
            <a:r>
              <a:rPr lang="en-US" dirty="0" err="1"/>
              <a:t>გზა</a:t>
            </a:r>
            <a:r>
              <a:rPr lang="en-US" dirty="0"/>
              <a:t>, </a:t>
            </a:r>
            <a:r>
              <a:rPr lang="en-US" dirty="0" err="1"/>
              <a:t>არამედ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მხოლოდ</a:t>
            </a:r>
            <a:r>
              <a:rPr lang="en-US" dirty="0" smtClean="0"/>
              <a:t> </a:t>
            </a:r>
            <a:r>
              <a:rPr lang="en-US" b="1" i="1" dirty="0" err="1"/>
              <a:t>ნაბიჯი</a:t>
            </a:r>
            <a:r>
              <a:rPr lang="en-US" dirty="0"/>
              <a:t> </a:t>
            </a:r>
            <a:r>
              <a:rPr lang="en-US" dirty="0" err="1"/>
              <a:t>მისი</a:t>
            </a:r>
            <a:r>
              <a:rPr lang="en-US" dirty="0"/>
              <a:t> </a:t>
            </a:r>
            <a:r>
              <a:rPr lang="en-US" dirty="0" err="1"/>
              <a:t>გადაჭრისკენ</a:t>
            </a:r>
            <a:r>
              <a:rPr lang="en-US" dirty="0"/>
              <a:t>.</a:t>
            </a:r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90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გამოყენებითი</a:t>
            </a:r>
            <a:r>
              <a:rPr lang="en-US" dirty="0" smtClean="0"/>
              <a:t> </a:t>
            </a:r>
            <a:r>
              <a:rPr lang="en-US" dirty="0" err="1" smtClean="0"/>
              <a:t>კითხვების</a:t>
            </a:r>
            <a:r>
              <a:rPr lang="en-US" dirty="0" smtClean="0"/>
              <a:t> </a:t>
            </a:r>
            <a:r>
              <a:rPr lang="en-US" dirty="0" err="1" smtClean="0"/>
              <a:t>მაგალითი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მსურს</a:t>
            </a:r>
            <a:r>
              <a:rPr lang="en-US" dirty="0"/>
              <a:t>, </a:t>
            </a:r>
            <a:r>
              <a:rPr lang="en-US" dirty="0" err="1"/>
              <a:t>გავიგო</a:t>
            </a:r>
            <a:r>
              <a:rPr lang="en-US" dirty="0"/>
              <a:t>, </a:t>
            </a:r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შეცვალეს</a:t>
            </a:r>
            <a:r>
              <a:rPr lang="en-US" dirty="0"/>
              <a:t> </a:t>
            </a:r>
            <a:r>
              <a:rPr lang="en-US" dirty="0" err="1"/>
              <a:t>ამერიკელებმა</a:t>
            </a:r>
            <a:r>
              <a:rPr lang="en-US" dirty="0"/>
              <a:t> </a:t>
            </a:r>
            <a:r>
              <a:rPr lang="en-US" dirty="0" err="1"/>
              <a:t>თავიანთი</a:t>
            </a:r>
            <a:r>
              <a:rPr lang="en-US" dirty="0"/>
              <a:t> </a:t>
            </a:r>
            <a:r>
              <a:rPr lang="en-US" dirty="0" err="1"/>
              <a:t>ყოველდღიური</a:t>
            </a:r>
            <a:r>
              <a:rPr lang="en-US" dirty="0"/>
              <a:t> </a:t>
            </a:r>
            <a:r>
              <a:rPr lang="en-US" dirty="0" err="1"/>
              <a:t>ცხოვრება</a:t>
            </a:r>
            <a:r>
              <a:rPr lang="en-US" dirty="0"/>
              <a:t> 11 </a:t>
            </a:r>
            <a:r>
              <a:rPr lang="en-US" dirty="0" err="1"/>
              <a:t>სექტემბრის</a:t>
            </a:r>
            <a:r>
              <a:rPr lang="en-US" dirty="0"/>
              <a:t> </a:t>
            </a:r>
            <a:r>
              <a:rPr lang="en-US" dirty="0" err="1"/>
              <a:t>ტერორისტული</a:t>
            </a:r>
            <a:r>
              <a:rPr lang="en-US" dirty="0"/>
              <a:t> </a:t>
            </a:r>
            <a:r>
              <a:rPr lang="en-US" dirty="0" err="1"/>
              <a:t>თავდასხმების</a:t>
            </a:r>
            <a:r>
              <a:rPr lang="en-US" dirty="0"/>
              <a:t> </a:t>
            </a:r>
            <a:r>
              <a:rPr lang="en-US" dirty="0" err="1"/>
              <a:t>შედეგად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რას</a:t>
            </a:r>
            <a:r>
              <a:rPr lang="en-US" dirty="0"/>
              <a:t> </a:t>
            </a:r>
            <a:r>
              <a:rPr lang="en-US" dirty="0" err="1"/>
              <a:t>მოგცემთ</a:t>
            </a:r>
            <a:r>
              <a:rPr lang="en-US" dirty="0"/>
              <a:t> </a:t>
            </a:r>
            <a:r>
              <a:rPr lang="en-US" dirty="0" err="1"/>
              <a:t>ამის</a:t>
            </a:r>
            <a:r>
              <a:rPr lang="en-US" dirty="0"/>
              <a:t> </a:t>
            </a:r>
            <a:r>
              <a:rPr lang="en-US" dirty="0" err="1"/>
              <a:t>გაგება</a:t>
            </a:r>
            <a:r>
              <a:rPr lang="en-US" dirty="0"/>
              <a:t>?</a:t>
            </a:r>
          </a:p>
          <a:p>
            <a:pPr lvl="0"/>
            <a:r>
              <a:rPr lang="en-US" dirty="0" err="1"/>
              <a:t>შეგვეძლება</a:t>
            </a:r>
            <a:r>
              <a:rPr lang="en-US" dirty="0"/>
              <a:t>, </a:t>
            </a:r>
            <a:r>
              <a:rPr lang="en-US" dirty="0" err="1"/>
              <a:t>გავიგოთ</a:t>
            </a:r>
            <a:r>
              <a:rPr lang="en-US" dirty="0"/>
              <a:t> </a:t>
            </a:r>
            <a:r>
              <a:rPr lang="en-US" dirty="0" err="1"/>
              <a:t>ფსიქოლოგიური</a:t>
            </a:r>
            <a:r>
              <a:rPr lang="en-US" dirty="0"/>
              <a:t> </a:t>
            </a:r>
            <a:r>
              <a:rPr lang="en-US" dirty="0" err="1"/>
              <a:t>ფაქტორები</a:t>
            </a:r>
            <a:r>
              <a:rPr lang="en-US" dirty="0"/>
              <a:t>, </a:t>
            </a:r>
            <a:r>
              <a:rPr lang="en-US" dirty="0" err="1"/>
              <a:t>რომლებიც</a:t>
            </a:r>
            <a:r>
              <a:rPr lang="en-US" dirty="0"/>
              <a:t> </a:t>
            </a:r>
            <a:r>
              <a:rPr lang="en-US" dirty="0" err="1" smtClean="0"/>
              <a:t>განაპირობებს</a:t>
            </a:r>
            <a:r>
              <a:rPr lang="en-US" dirty="0"/>
              <a:t> </a:t>
            </a:r>
            <a:r>
              <a:rPr lang="en-US" dirty="0" err="1" smtClean="0"/>
              <a:t>ჩვეულებრივი</a:t>
            </a:r>
            <a:r>
              <a:rPr lang="en-US" dirty="0" smtClean="0"/>
              <a:t> </a:t>
            </a:r>
            <a:r>
              <a:rPr lang="en-US" dirty="0" err="1"/>
              <a:t>ამერიკელების</a:t>
            </a:r>
            <a:r>
              <a:rPr lang="en-US" dirty="0"/>
              <a:t> </a:t>
            </a:r>
            <a:r>
              <a:rPr lang="en-US" dirty="0" err="1"/>
              <a:t>მიერ</a:t>
            </a:r>
            <a:r>
              <a:rPr lang="en-US" dirty="0"/>
              <a:t> </a:t>
            </a:r>
            <a:r>
              <a:rPr lang="en-US" dirty="0" err="1"/>
              <a:t>ტერორისტული</a:t>
            </a:r>
            <a:r>
              <a:rPr lang="en-US" dirty="0"/>
              <a:t> </a:t>
            </a:r>
            <a:r>
              <a:rPr lang="en-US" dirty="0" err="1"/>
              <a:t>თავდასხმის</a:t>
            </a:r>
            <a:r>
              <a:rPr lang="en-US" dirty="0"/>
              <a:t> </a:t>
            </a:r>
            <a:r>
              <a:rPr lang="en-US" dirty="0" err="1" smtClean="0"/>
              <a:t>რისკის</a:t>
            </a:r>
            <a:r>
              <a:rPr lang="en-US" dirty="0"/>
              <a:t> </a:t>
            </a:r>
            <a:r>
              <a:rPr lang="en-US" dirty="0" err="1" smtClean="0"/>
              <a:t>გადაჭარბებით</a:t>
            </a:r>
            <a:r>
              <a:rPr lang="en-US" dirty="0" smtClean="0"/>
              <a:t> </a:t>
            </a:r>
            <a:r>
              <a:rPr lang="en-US" dirty="0" err="1"/>
              <a:t>შეფასებას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მერე</a:t>
            </a:r>
            <a:r>
              <a:rPr lang="en-US" dirty="0"/>
              <a:t> </a:t>
            </a:r>
            <a:r>
              <a:rPr lang="en-US" dirty="0" err="1"/>
              <a:t>რა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ამას</a:t>
            </a:r>
            <a:r>
              <a:rPr lang="en-US" dirty="0"/>
              <a:t> </a:t>
            </a:r>
            <a:r>
              <a:rPr lang="en-US" dirty="0" err="1"/>
              <a:t>გაიგებთ</a:t>
            </a:r>
            <a:r>
              <a:rPr lang="en-US" dirty="0"/>
              <a:t>?</a:t>
            </a:r>
          </a:p>
          <a:p>
            <a:pPr lvl="0"/>
            <a:r>
              <a:rPr lang="en-US" dirty="0" err="1"/>
              <a:t>შემდეგ</a:t>
            </a:r>
            <a:r>
              <a:rPr lang="en-US" dirty="0"/>
              <a:t> </a:t>
            </a:r>
            <a:r>
              <a:rPr lang="en-US" dirty="0" err="1"/>
              <a:t>შევძლებთ</a:t>
            </a:r>
            <a:r>
              <a:rPr lang="en-US" dirty="0"/>
              <a:t>, </a:t>
            </a:r>
            <a:r>
              <a:rPr lang="en-US" dirty="0" err="1"/>
              <a:t>გავიგოთ</a:t>
            </a:r>
            <a:r>
              <a:rPr lang="en-US" dirty="0"/>
              <a:t>, </a:t>
            </a:r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შევამციროთ</a:t>
            </a:r>
            <a:r>
              <a:rPr lang="en-US" dirty="0"/>
              <a:t> </a:t>
            </a:r>
            <a:r>
              <a:rPr lang="en-US" dirty="0" err="1"/>
              <a:t>ამ</a:t>
            </a:r>
            <a:r>
              <a:rPr lang="en-US" dirty="0"/>
              <a:t> </a:t>
            </a:r>
            <a:r>
              <a:rPr lang="en-US" dirty="0" err="1" smtClean="0"/>
              <a:t>ფსიქოლოგიური</a:t>
            </a:r>
            <a:r>
              <a:rPr lang="en-US" dirty="0"/>
              <a:t> </a:t>
            </a:r>
            <a:r>
              <a:rPr lang="en-US" dirty="0" err="1" smtClean="0"/>
              <a:t>ფაქტორების</a:t>
            </a:r>
            <a:r>
              <a:rPr lang="en-US" dirty="0" smtClean="0"/>
              <a:t> </a:t>
            </a:r>
            <a:r>
              <a:rPr lang="en-US" dirty="0" err="1"/>
              <a:t>შედეგები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შედეგად</a:t>
            </a:r>
            <a:r>
              <a:rPr lang="en-US" dirty="0"/>
              <a:t> </a:t>
            </a:r>
            <a:r>
              <a:rPr lang="en-US" dirty="0" err="1"/>
              <a:t>რას</a:t>
            </a:r>
            <a:r>
              <a:rPr lang="en-US" dirty="0"/>
              <a:t> </a:t>
            </a:r>
            <a:r>
              <a:rPr lang="en-US" dirty="0" err="1"/>
              <a:t>მიიღებთ</a:t>
            </a:r>
            <a:r>
              <a:rPr lang="en-US" dirty="0"/>
              <a:t>?</a:t>
            </a:r>
          </a:p>
          <a:p>
            <a:pPr lvl="0"/>
            <a:r>
              <a:rPr lang="en-US" dirty="0" err="1"/>
              <a:t>შედეგად</a:t>
            </a:r>
            <a:r>
              <a:rPr lang="en-US" dirty="0"/>
              <a:t>, </a:t>
            </a:r>
            <a:r>
              <a:rPr lang="en-US" dirty="0" err="1"/>
              <a:t>ალბათ</a:t>
            </a:r>
            <a:r>
              <a:rPr lang="en-US" dirty="0"/>
              <a:t>, </a:t>
            </a:r>
            <a:r>
              <a:rPr lang="en-US" dirty="0" err="1"/>
              <a:t>მთავრობა</a:t>
            </a:r>
            <a:r>
              <a:rPr lang="en-US" dirty="0"/>
              <a:t> </a:t>
            </a:r>
            <a:r>
              <a:rPr lang="en-US" dirty="0" err="1"/>
              <a:t>შეძლებს</a:t>
            </a:r>
            <a:r>
              <a:rPr lang="en-US" dirty="0"/>
              <a:t>, </a:t>
            </a:r>
            <a:r>
              <a:rPr lang="en-US" dirty="0" err="1"/>
              <a:t>უფრო</a:t>
            </a:r>
            <a:r>
              <a:rPr lang="en-US" dirty="0"/>
              <a:t> </a:t>
            </a:r>
            <a:r>
              <a:rPr lang="en-US" dirty="0" err="1"/>
              <a:t>ეფექტურად</a:t>
            </a:r>
            <a:r>
              <a:rPr lang="en-US" dirty="0"/>
              <a:t> </a:t>
            </a:r>
            <a:r>
              <a:rPr lang="en-US" dirty="0" err="1" smtClean="0"/>
              <a:t>მიაწოდოს</a:t>
            </a:r>
            <a:r>
              <a:rPr lang="en-US" dirty="0"/>
              <a:t> </a:t>
            </a:r>
            <a:r>
              <a:rPr lang="en-US" dirty="0" err="1" smtClean="0"/>
              <a:t>მოსახლეობას</a:t>
            </a:r>
            <a:r>
              <a:rPr lang="en-US" dirty="0" smtClean="0"/>
              <a:t> </a:t>
            </a:r>
            <a:r>
              <a:rPr lang="en-US" dirty="0" err="1"/>
              <a:t>ინფორმაცია</a:t>
            </a:r>
            <a:r>
              <a:rPr lang="en-US" dirty="0"/>
              <a:t> </a:t>
            </a:r>
            <a:r>
              <a:rPr lang="en-US" dirty="0" err="1"/>
              <a:t>ტერორიზმის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94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855"/>
            <a:ext cx="8913813" cy="113568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კონცეპტუალური</a:t>
            </a:r>
            <a:r>
              <a:rPr lang="en-US" dirty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პრაქტიკული</a:t>
            </a:r>
            <a:r>
              <a:rPr lang="en-US" dirty="0" smtClean="0"/>
              <a:t>, </a:t>
            </a:r>
            <a:r>
              <a:rPr lang="en-US" dirty="0" err="1" smtClean="0"/>
              <a:t>გამოყენებითი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061718"/>
              </p:ext>
            </p:extLst>
          </p:nvPr>
        </p:nvGraphicFramePr>
        <p:xfrm>
          <a:off x="1114425" y="2595563"/>
          <a:ext cx="7610475" cy="3670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8060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795910-60C3-F143-8CC6-50CFB4A0B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0A795910-60C3-F143-8CC6-50CFB4A0B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0A795910-60C3-F143-8CC6-50CFB4A0B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C20123-5F7C-FA46-A8C8-70F91F1EE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dgm id="{F0C20123-5F7C-FA46-A8C8-70F91F1EE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dgm id="{F0C20123-5F7C-FA46-A8C8-70F91F1EE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E84050-23D8-6C4F-A6F3-CB6C8BDB0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35E84050-23D8-6C4F-A6F3-CB6C8BDB0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35E84050-23D8-6C4F-A6F3-CB6C8BDB0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1.2.4 </a:t>
            </a:r>
            <a:r>
              <a:rPr lang="en-US" dirty="0" err="1"/>
              <a:t>სწორი</a:t>
            </a:r>
            <a:r>
              <a:rPr lang="en-US" dirty="0"/>
              <a:t> </a:t>
            </a:r>
            <a:r>
              <a:rPr lang="en-US" dirty="0" err="1"/>
              <a:t>შეკითხვის</a:t>
            </a:r>
            <a:r>
              <a:rPr lang="en-US" dirty="0"/>
              <a:t> </a:t>
            </a:r>
            <a:r>
              <a:rPr lang="en-US" dirty="0" err="1"/>
              <a:t>შერჩევა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 smtClean="0"/>
              <a:t>წარმატებისათვის</a:t>
            </a:r>
            <a:r>
              <a:rPr lang="en-US" dirty="0" smtClean="0"/>
              <a:t> </a:t>
            </a:r>
            <a:r>
              <a:rPr lang="en-US" dirty="0" err="1" smtClean="0"/>
              <a:t>მნიშვნელოვანია</a:t>
            </a:r>
            <a:r>
              <a:rPr lang="en-US" dirty="0" smtClean="0"/>
              <a:t> </a:t>
            </a:r>
            <a:r>
              <a:rPr lang="en-US" dirty="0" err="1" smtClean="0"/>
              <a:t>საკითხის</a:t>
            </a:r>
            <a:r>
              <a:rPr lang="en-US" dirty="0" smtClean="0"/>
              <a:t>, </a:t>
            </a:r>
            <a:r>
              <a:rPr lang="en-US" dirty="0" err="1" smtClean="0"/>
              <a:t>კვლევითი</a:t>
            </a:r>
            <a:r>
              <a:rPr lang="en-US" dirty="0" smtClean="0"/>
              <a:t> </a:t>
            </a:r>
            <a:r>
              <a:rPr lang="en-US" dirty="0" err="1" smtClean="0"/>
              <a:t>კითხვის</a:t>
            </a:r>
            <a:r>
              <a:rPr lang="en-US" dirty="0" smtClean="0"/>
              <a:t> </a:t>
            </a:r>
            <a:r>
              <a:rPr lang="en-US" dirty="0" err="1" smtClean="0"/>
              <a:t>მართებული</a:t>
            </a:r>
            <a:r>
              <a:rPr lang="en-US" dirty="0" smtClean="0"/>
              <a:t> </a:t>
            </a:r>
            <a:r>
              <a:rPr lang="en-US" dirty="0" err="1" smtClean="0"/>
              <a:t>იდენტიფიცირება</a:t>
            </a:r>
            <a:endParaRPr lang="en-US" dirty="0" smtClean="0"/>
          </a:p>
          <a:p>
            <a:r>
              <a:rPr lang="en-US" dirty="0" err="1" smtClean="0"/>
              <a:t>მნიშვნელოვანია</a:t>
            </a:r>
            <a:r>
              <a:rPr lang="en-US" dirty="0" smtClean="0"/>
              <a:t> “</a:t>
            </a:r>
            <a:r>
              <a:rPr lang="en-US" dirty="0" err="1" smtClean="0"/>
              <a:t>კითხვის</a:t>
            </a:r>
            <a:r>
              <a:rPr lang="en-US" dirty="0" smtClean="0"/>
              <a:t> </a:t>
            </a:r>
            <a:r>
              <a:rPr lang="en-US" dirty="0" err="1" smtClean="0"/>
              <a:t>ტიპის</a:t>
            </a:r>
            <a:r>
              <a:rPr lang="en-US" dirty="0" smtClean="0"/>
              <a:t>” </a:t>
            </a:r>
            <a:r>
              <a:rPr lang="en-US" dirty="0" err="1" smtClean="0"/>
              <a:t>სწორე</a:t>
            </a:r>
            <a:r>
              <a:rPr lang="en-US" dirty="0" smtClean="0"/>
              <a:t> </a:t>
            </a:r>
            <a:r>
              <a:rPr lang="en-US" dirty="0" err="1" smtClean="0"/>
              <a:t>შერჩევა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/>
              <a:t>ვიდრე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დაგავალებენ</a:t>
            </a:r>
            <a:r>
              <a:rPr lang="en-US" dirty="0"/>
              <a:t> </a:t>
            </a:r>
            <a:r>
              <a:rPr lang="en-US" dirty="0" err="1"/>
              <a:t>გამოყენებითი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პრაქტიკული</a:t>
            </a:r>
            <a:r>
              <a:rPr lang="en-US" dirty="0"/>
              <a:t> </a:t>
            </a:r>
            <a:r>
              <a:rPr lang="en-US" dirty="0" err="1"/>
              <a:t>პრობლემის</a:t>
            </a:r>
            <a:r>
              <a:rPr lang="en-US" dirty="0"/>
              <a:t> </a:t>
            </a:r>
            <a:r>
              <a:rPr lang="en-US" dirty="0" err="1"/>
              <a:t>კვლევას</a:t>
            </a:r>
            <a:r>
              <a:rPr lang="en-US" dirty="0"/>
              <a:t>, </a:t>
            </a:r>
            <a:r>
              <a:rPr lang="en-US" dirty="0" err="1"/>
              <a:t>ნუ</a:t>
            </a:r>
            <a:r>
              <a:rPr lang="en-US" dirty="0"/>
              <a:t> </a:t>
            </a:r>
            <a:r>
              <a:rPr lang="en-US" dirty="0" err="1"/>
              <a:t>შეეჭიდებით</a:t>
            </a:r>
            <a:r>
              <a:rPr lang="en-US" dirty="0"/>
              <a:t> </a:t>
            </a:r>
            <a:r>
              <a:rPr lang="en-US" dirty="0" err="1"/>
              <a:t>მას</a:t>
            </a:r>
            <a:r>
              <a:rPr lang="en-US" dirty="0"/>
              <a:t>. </a:t>
            </a:r>
            <a:r>
              <a:rPr lang="en-US" dirty="0" smtClean="0"/>
              <a:t>” – </a:t>
            </a:r>
            <a:r>
              <a:rPr lang="en-US" dirty="0" err="1" smtClean="0"/>
              <a:t>მე</a:t>
            </a:r>
            <a:r>
              <a:rPr lang="en-US" dirty="0" smtClean="0"/>
              <a:t> </a:t>
            </a:r>
            <a:r>
              <a:rPr lang="en-US" dirty="0" err="1" smtClean="0"/>
              <a:t>პირადად</a:t>
            </a:r>
            <a:r>
              <a:rPr lang="en-US" dirty="0" smtClean="0"/>
              <a:t> </a:t>
            </a:r>
            <a:r>
              <a:rPr lang="en-US" dirty="0" err="1" smtClean="0"/>
              <a:t>არ</a:t>
            </a:r>
            <a:r>
              <a:rPr lang="en-US" dirty="0" smtClean="0"/>
              <a:t> </a:t>
            </a:r>
            <a:r>
              <a:rPr lang="en-US" dirty="0" err="1" smtClean="0"/>
              <a:t>ვიზიარებ</a:t>
            </a:r>
            <a:r>
              <a:rPr lang="en-US" dirty="0" smtClean="0"/>
              <a:t> </a:t>
            </a:r>
            <a:r>
              <a:rPr lang="en-US" dirty="0" err="1" smtClean="0"/>
              <a:t>ამ</a:t>
            </a:r>
            <a:r>
              <a:rPr lang="en-US" dirty="0" smtClean="0"/>
              <a:t> </a:t>
            </a:r>
            <a:r>
              <a:rPr lang="en-US" dirty="0" err="1" smtClean="0"/>
              <a:t>გაფრთხილებას</a:t>
            </a:r>
            <a:r>
              <a:rPr lang="en-US" dirty="0" smtClean="0"/>
              <a:t> :)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78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რა</a:t>
            </a:r>
            <a:r>
              <a:rPr lang="fr-FR" dirty="0" smtClean="0"/>
              <a:t> </a:t>
            </a:r>
            <a:r>
              <a:rPr lang="fr-FR" dirty="0" err="1" smtClean="0"/>
              <a:t>არის</a:t>
            </a:r>
            <a:r>
              <a:rPr lang="fr-FR" dirty="0" smtClean="0"/>
              <a:t> </a:t>
            </a:r>
            <a:r>
              <a:rPr lang="fr-FR" dirty="0" err="1" smtClean="0"/>
              <a:t>კვლევა</a:t>
            </a:r>
            <a:r>
              <a:rPr lang="fr-FR" dirty="0"/>
              <a:t>?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რას</a:t>
            </a:r>
            <a:r>
              <a:rPr lang="fr-FR" dirty="0" smtClean="0"/>
              <a:t> </a:t>
            </a:r>
            <a:r>
              <a:rPr lang="fr-FR" dirty="0" err="1" smtClean="0"/>
              <a:t>ფიქრობენ</a:t>
            </a:r>
            <a:r>
              <a:rPr lang="fr-FR" dirty="0" smtClean="0"/>
              <a:t> </a:t>
            </a:r>
            <a:r>
              <a:rPr lang="fr-FR" dirty="0" err="1" smtClean="0"/>
              <a:t>მკვლევარები</a:t>
            </a:r>
            <a:r>
              <a:rPr lang="fr-FR" dirty="0" smtClean="0"/>
              <a:t> </a:t>
            </a:r>
            <a:r>
              <a:rPr lang="fr-FR" dirty="0" err="1" smtClean="0"/>
              <a:t>კვლევის</a:t>
            </a:r>
            <a:r>
              <a:rPr lang="fr-FR" dirty="0" smtClean="0"/>
              <a:t> </a:t>
            </a:r>
            <a:r>
              <a:rPr lang="fr-FR" dirty="0" err="1" smtClean="0"/>
              <a:t>შესახებ</a:t>
            </a:r>
            <a:r>
              <a:rPr lang="fr-FR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37788"/>
            <a:ext cx="6400800" cy="1501012"/>
          </a:xfrm>
        </p:spPr>
        <p:txBody>
          <a:bodyPr/>
          <a:lstStyle/>
          <a:p>
            <a:r>
              <a:rPr lang="en-US" dirty="0" err="1" smtClean="0"/>
              <a:t>თავი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კიდევ</a:t>
            </a:r>
            <a:r>
              <a:rPr lang="en-US" dirty="0" smtClean="0"/>
              <a:t> </a:t>
            </a:r>
            <a:r>
              <a:rPr lang="en-US" dirty="0" err="1" smtClean="0"/>
              <a:t>ერთხელ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ხელმძღვანელის</a:t>
            </a:r>
            <a:r>
              <a:rPr lang="en-US" dirty="0"/>
              <a:t> </a:t>
            </a:r>
            <a:r>
              <a:rPr lang="en-US" dirty="0" err="1" smtClean="0"/>
              <a:t>მოთხოვნები</a:t>
            </a:r>
            <a:endParaRPr lang="en-US" dirty="0" smtClean="0"/>
          </a:p>
          <a:p>
            <a:r>
              <a:rPr lang="en-US" dirty="0" err="1"/>
              <a:t>სფეროს</a:t>
            </a:r>
            <a:r>
              <a:rPr lang="en-US" dirty="0"/>
              <a:t> </a:t>
            </a:r>
            <a:r>
              <a:rPr lang="en-US" dirty="0" err="1"/>
              <a:t>წარმომადგენლების</a:t>
            </a:r>
            <a:r>
              <a:rPr lang="en-US" dirty="0"/>
              <a:t> </a:t>
            </a:r>
            <a:r>
              <a:rPr lang="en-US" dirty="0" err="1" smtClean="0"/>
              <a:t>მოთხოვნები</a:t>
            </a:r>
            <a:endParaRPr lang="en-US" dirty="0" smtClean="0"/>
          </a:p>
          <a:p>
            <a:pPr lvl="1"/>
            <a:r>
              <a:rPr lang="en-US" dirty="0" err="1"/>
              <a:t>რამდენად</a:t>
            </a:r>
            <a:r>
              <a:rPr lang="en-US" dirty="0"/>
              <a:t> </a:t>
            </a:r>
            <a:r>
              <a:rPr lang="en-US" dirty="0" err="1"/>
              <a:t>ხარისხიანად</a:t>
            </a:r>
            <a:r>
              <a:rPr lang="en-US" dirty="0"/>
              <a:t> </a:t>
            </a:r>
            <a:r>
              <a:rPr lang="en-US" dirty="0" err="1"/>
              <a:t>გაეცით</a:t>
            </a:r>
            <a:r>
              <a:rPr lang="en-US" dirty="0"/>
              <a:t> </a:t>
            </a:r>
            <a:r>
              <a:rPr lang="en-US" dirty="0" err="1"/>
              <a:t>კითხვას</a:t>
            </a:r>
            <a:r>
              <a:rPr lang="en-US" dirty="0"/>
              <a:t> </a:t>
            </a:r>
            <a:r>
              <a:rPr lang="en-US" dirty="0" err="1"/>
              <a:t>პასუხი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/>
              <a:t>რამდენად</a:t>
            </a:r>
            <a:r>
              <a:rPr lang="en-US" dirty="0"/>
              <a:t> </a:t>
            </a:r>
            <a:r>
              <a:rPr lang="en-US" dirty="0" err="1"/>
              <a:t>მნიშვნელოვანი</a:t>
            </a:r>
            <a:r>
              <a:rPr lang="en-US" dirty="0"/>
              <a:t> </a:t>
            </a:r>
            <a:r>
              <a:rPr lang="en-US" dirty="0" err="1"/>
              <a:t>იყო</a:t>
            </a:r>
            <a:r>
              <a:rPr lang="en-US" dirty="0"/>
              <a:t> </a:t>
            </a:r>
            <a:r>
              <a:rPr lang="en-US" dirty="0" err="1"/>
              <a:t>თავად</a:t>
            </a:r>
            <a:r>
              <a:rPr lang="en-US" dirty="0"/>
              <a:t> </a:t>
            </a:r>
            <a:r>
              <a:rPr lang="en-US" dirty="0" err="1" smtClean="0"/>
              <a:t>შეკითხვა</a:t>
            </a:r>
            <a:endParaRPr lang="en-US" dirty="0" smtClean="0"/>
          </a:p>
          <a:p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შედეგების</a:t>
            </a:r>
            <a:r>
              <a:rPr lang="en-US" dirty="0"/>
              <a:t> </a:t>
            </a:r>
            <a:r>
              <a:rPr lang="en-US" dirty="0" err="1"/>
              <a:t>აუდიტორიისთვის</a:t>
            </a:r>
            <a:r>
              <a:rPr lang="en-US" dirty="0"/>
              <a:t> </a:t>
            </a:r>
            <a:r>
              <a:rPr lang="en-US" dirty="0" err="1" smtClean="0"/>
              <a:t>გაზიარება</a:t>
            </a:r>
            <a:endParaRPr lang="en-US" dirty="0" smtClean="0"/>
          </a:p>
          <a:p>
            <a:r>
              <a:rPr lang="en-US" dirty="0" err="1" smtClean="0"/>
              <a:t>ხშირად</a:t>
            </a:r>
            <a:r>
              <a:rPr lang="en-US" dirty="0" smtClean="0"/>
              <a:t> </a:t>
            </a:r>
            <a:r>
              <a:rPr lang="en-US" dirty="0" err="1" smtClean="0"/>
              <a:t>დასვით</a:t>
            </a:r>
            <a:r>
              <a:rPr lang="en-US" dirty="0" smtClean="0"/>
              <a:t> </a:t>
            </a:r>
            <a:r>
              <a:rPr lang="en-US" dirty="0" err="1" smtClean="0"/>
              <a:t>კითხვა</a:t>
            </a:r>
            <a:r>
              <a:rPr lang="en-US" dirty="0" smtClean="0"/>
              <a:t> “</a:t>
            </a:r>
            <a:r>
              <a:rPr lang="en-US" dirty="0" err="1" smtClean="0"/>
              <a:t>მერე</a:t>
            </a:r>
            <a:r>
              <a:rPr lang="en-US" dirty="0" smtClean="0"/>
              <a:t> </a:t>
            </a:r>
            <a:r>
              <a:rPr lang="en-US" dirty="0" err="1" smtClean="0"/>
              <a:t>რა</a:t>
            </a:r>
            <a:r>
              <a:rPr lang="en-US" dirty="0" smtClean="0"/>
              <a:t>, </a:t>
            </a:r>
            <a:r>
              <a:rPr lang="en-US" dirty="0" err="1" smtClean="0"/>
              <a:t>რომ</a:t>
            </a:r>
            <a:r>
              <a:rPr lang="en-US" dirty="0" smtClean="0"/>
              <a:t>…”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36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საკითხიდან</a:t>
            </a:r>
            <a:r>
              <a:rPr lang="en-US" dirty="0" smtClean="0"/>
              <a:t> </a:t>
            </a:r>
            <a:r>
              <a:rPr lang="en-US" dirty="0" err="1" smtClean="0"/>
              <a:t>შეკითხვამდე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3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ძირითადი</a:t>
            </a:r>
            <a:r>
              <a:rPr lang="en-US" dirty="0" smtClean="0"/>
              <a:t> </a:t>
            </a:r>
            <a:r>
              <a:rPr lang="en-US" dirty="0" err="1" smtClean="0"/>
              <a:t>ეტაპები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050" dirty="0"/>
              <a:t>2.1 </a:t>
            </a:r>
            <a:r>
              <a:rPr lang="en-US" sz="1050" dirty="0" err="1"/>
              <a:t>იპოვეთ</a:t>
            </a:r>
            <a:r>
              <a:rPr lang="en-US" sz="1050" dirty="0"/>
              <a:t> </a:t>
            </a:r>
            <a:r>
              <a:rPr lang="en-US" sz="1050" dirty="0" err="1"/>
              <a:t>შეკითხვა</a:t>
            </a:r>
            <a:r>
              <a:rPr lang="en-US" sz="1050" dirty="0"/>
              <a:t> </a:t>
            </a:r>
            <a:r>
              <a:rPr lang="en-US" sz="1050" dirty="0" err="1"/>
              <a:t>საკვლევ</a:t>
            </a:r>
            <a:r>
              <a:rPr lang="en-US" sz="1050" dirty="0"/>
              <a:t> </a:t>
            </a:r>
            <a:r>
              <a:rPr lang="en-US" sz="1050" dirty="0" err="1" smtClean="0"/>
              <a:t>თემაში</a:t>
            </a:r>
            <a:endParaRPr lang="en-US" sz="1050" dirty="0"/>
          </a:p>
          <a:p>
            <a:r>
              <a:rPr lang="en-US" sz="1050" smtClean="0"/>
              <a:t>2.1.1 </a:t>
            </a:r>
            <a:r>
              <a:rPr lang="en-US" sz="1050" dirty="0" err="1"/>
              <a:t>ჩაეძიეთ</a:t>
            </a:r>
            <a:r>
              <a:rPr lang="en-US" sz="1050" dirty="0"/>
              <a:t> </a:t>
            </a:r>
            <a:r>
              <a:rPr lang="en-US" sz="1050" dirty="0" err="1"/>
              <a:t>თქვენთვის</a:t>
            </a:r>
            <a:r>
              <a:rPr lang="en-US" sz="1050" dirty="0"/>
              <a:t> </a:t>
            </a:r>
            <a:r>
              <a:rPr lang="en-US" sz="1050" dirty="0" err="1"/>
              <a:t>საინტერესო</a:t>
            </a:r>
            <a:r>
              <a:rPr lang="en-US" sz="1050" dirty="0"/>
              <a:t> </a:t>
            </a:r>
            <a:r>
              <a:rPr lang="en-US" sz="1050" dirty="0" err="1"/>
              <a:t>საკითხებს</a:t>
            </a:r>
            <a:r>
              <a:rPr lang="en-US" sz="1050" dirty="0"/>
              <a:t> </a:t>
            </a:r>
          </a:p>
          <a:p>
            <a:r>
              <a:rPr lang="en-US" sz="1050" dirty="0"/>
              <a:t>2.1.2 </a:t>
            </a:r>
            <a:r>
              <a:rPr lang="en-US" sz="1050" dirty="0" err="1"/>
              <a:t>გახადეთ</a:t>
            </a:r>
            <a:r>
              <a:rPr lang="en-US" sz="1050" dirty="0"/>
              <a:t> </a:t>
            </a:r>
            <a:r>
              <a:rPr lang="en-US" sz="1050" dirty="0" err="1"/>
              <a:t>თემა</a:t>
            </a:r>
            <a:r>
              <a:rPr lang="en-US" sz="1050" dirty="0"/>
              <a:t> </a:t>
            </a:r>
            <a:r>
              <a:rPr lang="en-US" sz="1050" dirty="0" err="1"/>
              <a:t>ადვილად</a:t>
            </a:r>
            <a:r>
              <a:rPr lang="en-US" sz="1050" dirty="0"/>
              <a:t> </a:t>
            </a:r>
            <a:r>
              <a:rPr lang="en-US" sz="1050" dirty="0" err="1" smtClean="0"/>
              <a:t>მართვადი</a:t>
            </a:r>
            <a:endParaRPr lang="en-US" sz="1050" dirty="0"/>
          </a:p>
          <a:p>
            <a:r>
              <a:rPr lang="en-US" sz="1050" dirty="0"/>
              <a:t>2.1.3 </a:t>
            </a:r>
            <a:r>
              <a:rPr lang="en-US" sz="1050" dirty="0" err="1"/>
              <a:t>ჩაეძიეთ</a:t>
            </a:r>
            <a:r>
              <a:rPr lang="en-US" sz="1050" dirty="0"/>
              <a:t> </a:t>
            </a:r>
            <a:r>
              <a:rPr lang="en-US" sz="1050" dirty="0" err="1"/>
              <a:t>თქვენთვის</a:t>
            </a:r>
            <a:r>
              <a:rPr lang="en-US" sz="1050" dirty="0"/>
              <a:t> </a:t>
            </a:r>
            <a:r>
              <a:rPr lang="en-US" sz="1050" dirty="0" err="1"/>
              <a:t>საინტერესო</a:t>
            </a:r>
            <a:r>
              <a:rPr lang="en-US" sz="1050" dirty="0"/>
              <a:t> </a:t>
            </a:r>
            <a:r>
              <a:rPr lang="en-US" sz="1050" dirty="0" err="1"/>
              <a:t>საკითხებს</a:t>
            </a:r>
            <a:r>
              <a:rPr lang="en-US" sz="1050" dirty="0"/>
              <a:t> </a:t>
            </a:r>
          </a:p>
          <a:p>
            <a:r>
              <a:rPr lang="en-US" sz="1050" dirty="0"/>
              <a:t>2.1.4 </a:t>
            </a:r>
            <a:r>
              <a:rPr lang="en-US" sz="1050" dirty="0" err="1"/>
              <a:t>შეაფასეთ</a:t>
            </a:r>
            <a:r>
              <a:rPr lang="en-US" sz="1050" dirty="0"/>
              <a:t> </a:t>
            </a:r>
            <a:r>
              <a:rPr lang="en-US" sz="1050" dirty="0" err="1"/>
              <a:t>დასმული</a:t>
            </a:r>
            <a:r>
              <a:rPr lang="en-US" sz="1050" dirty="0"/>
              <a:t> </a:t>
            </a:r>
            <a:r>
              <a:rPr lang="en-US" sz="1050" dirty="0" err="1"/>
              <a:t>შეკითხვები</a:t>
            </a:r>
            <a:r>
              <a:rPr lang="en-US" sz="1050" dirty="0"/>
              <a:t> </a:t>
            </a:r>
          </a:p>
          <a:p>
            <a:r>
              <a:rPr lang="en-US" sz="1050" dirty="0"/>
              <a:t>2.2 </a:t>
            </a:r>
            <a:r>
              <a:rPr lang="en-US" sz="1050" dirty="0" err="1"/>
              <a:t>წარმოადგინეთ</a:t>
            </a:r>
            <a:r>
              <a:rPr lang="en-US" sz="1050" dirty="0"/>
              <a:t> </a:t>
            </a:r>
            <a:r>
              <a:rPr lang="en-US" sz="1050" dirty="0" err="1"/>
              <a:t>რამდენიმე</a:t>
            </a:r>
            <a:r>
              <a:rPr lang="en-US" sz="1050" dirty="0"/>
              <a:t> </a:t>
            </a:r>
            <a:r>
              <a:rPr lang="en-US" sz="1050" dirty="0" err="1"/>
              <a:t>სამუშაო</a:t>
            </a:r>
            <a:r>
              <a:rPr lang="en-US" sz="1050" dirty="0"/>
              <a:t> </a:t>
            </a:r>
            <a:r>
              <a:rPr lang="en-US" sz="1050" dirty="0" err="1" smtClean="0"/>
              <a:t>პასუხი</a:t>
            </a:r>
            <a:endParaRPr lang="en-US" sz="1050" dirty="0"/>
          </a:p>
          <a:p>
            <a:r>
              <a:rPr lang="en-US" sz="1050" dirty="0"/>
              <a:t>2.2.1 </a:t>
            </a:r>
            <a:r>
              <a:rPr lang="en-US" sz="1050" dirty="0" err="1"/>
              <a:t>განსაზღვრეთ</a:t>
            </a:r>
            <a:r>
              <a:rPr lang="en-US" sz="1050" dirty="0"/>
              <a:t> </a:t>
            </a:r>
            <a:r>
              <a:rPr lang="en-US" sz="1050" dirty="0" err="1"/>
              <a:t>სამუშაო</a:t>
            </a:r>
            <a:r>
              <a:rPr lang="en-US" sz="1050" dirty="0"/>
              <a:t> </a:t>
            </a:r>
            <a:r>
              <a:rPr lang="en-US" sz="1050" dirty="0" err="1" smtClean="0"/>
              <a:t>ჰიპოთეზა</a:t>
            </a:r>
            <a:endParaRPr lang="en-US" sz="1050" dirty="0"/>
          </a:p>
          <a:p>
            <a:r>
              <a:rPr lang="en-US" sz="1050" dirty="0"/>
              <a:t>2.2.2 </a:t>
            </a:r>
            <a:r>
              <a:rPr lang="en-US" sz="1050" dirty="0" err="1"/>
              <a:t>ყურადღებით</a:t>
            </a:r>
            <a:r>
              <a:rPr lang="en-US" sz="1050" dirty="0"/>
              <a:t> </a:t>
            </a:r>
            <a:r>
              <a:rPr lang="en-US" sz="1050" dirty="0" err="1"/>
              <a:t>მოეკიდეთ</a:t>
            </a:r>
            <a:r>
              <a:rPr lang="en-US" sz="1050" dirty="0"/>
              <a:t> </a:t>
            </a:r>
            <a:r>
              <a:rPr lang="en-US" sz="1050" dirty="0" err="1"/>
              <a:t>სამუშაო</a:t>
            </a:r>
            <a:r>
              <a:rPr lang="en-US" sz="1050" dirty="0"/>
              <a:t> </a:t>
            </a:r>
            <a:r>
              <a:rPr lang="en-US" sz="1050" dirty="0" err="1"/>
              <a:t>ჰიპოთეზასთან</a:t>
            </a:r>
            <a:r>
              <a:rPr lang="en-US" sz="1050" dirty="0"/>
              <a:t> </a:t>
            </a:r>
            <a:r>
              <a:rPr lang="en-US" sz="1050" dirty="0" err="1"/>
              <a:t>დაკავშირებულ</a:t>
            </a:r>
            <a:r>
              <a:rPr lang="en-US" sz="1050" dirty="0"/>
              <a:t> </a:t>
            </a:r>
            <a:r>
              <a:rPr lang="en-US" sz="1050" dirty="0" err="1"/>
              <a:t>რისკებს</a:t>
            </a:r>
            <a:r>
              <a:rPr lang="en-US" sz="1050" dirty="0"/>
              <a:t> </a:t>
            </a:r>
          </a:p>
          <a:p>
            <a:r>
              <a:rPr lang="en-US" sz="1050" dirty="0"/>
              <a:t>2.2.3 </a:t>
            </a:r>
            <a:r>
              <a:rPr lang="en-US" sz="1050" dirty="0" err="1"/>
              <a:t>თუ</a:t>
            </a:r>
            <a:r>
              <a:rPr lang="en-US" sz="1050" dirty="0"/>
              <a:t> </a:t>
            </a:r>
            <a:r>
              <a:rPr lang="en-US" sz="1050" dirty="0" err="1"/>
              <a:t>პასუხს</a:t>
            </a:r>
            <a:r>
              <a:rPr lang="en-US" sz="1050" dirty="0"/>
              <a:t> </a:t>
            </a:r>
            <a:r>
              <a:rPr lang="en-US" sz="1050" dirty="0" err="1"/>
              <a:t>ვერ</a:t>
            </a:r>
            <a:r>
              <a:rPr lang="en-US" sz="1050" dirty="0"/>
              <a:t> </a:t>
            </a:r>
            <a:r>
              <a:rPr lang="en-US" sz="1050" dirty="0" err="1"/>
              <a:t>პოულობთ</a:t>
            </a:r>
            <a:r>
              <a:rPr lang="en-US" sz="1050" dirty="0"/>
              <a:t>, </a:t>
            </a:r>
            <a:r>
              <a:rPr lang="en-US" sz="1050" dirty="0" err="1"/>
              <a:t>დაასაბუთეთ</a:t>
            </a:r>
            <a:r>
              <a:rPr lang="en-US" sz="1050" dirty="0"/>
              <a:t> </a:t>
            </a:r>
            <a:r>
              <a:rPr lang="en-US" sz="1050" dirty="0" err="1"/>
              <a:t>შეკითხვის</a:t>
            </a:r>
            <a:r>
              <a:rPr lang="en-US" sz="1050" dirty="0"/>
              <a:t> </a:t>
            </a:r>
            <a:r>
              <a:rPr lang="en-US" sz="1050" dirty="0" err="1"/>
              <a:t>მართებულობა</a:t>
            </a:r>
            <a:r>
              <a:rPr lang="en-US" sz="1050" dirty="0"/>
              <a:t> </a:t>
            </a:r>
          </a:p>
          <a:p>
            <a:r>
              <a:rPr lang="en-US" sz="1050" dirty="0"/>
              <a:t>2.3 </a:t>
            </a:r>
            <a:r>
              <a:rPr lang="en-US" sz="1050" dirty="0" err="1"/>
              <a:t>შეიმუშავეთ</a:t>
            </a:r>
            <a:r>
              <a:rPr lang="en-US" sz="1050" dirty="0"/>
              <a:t> </a:t>
            </a:r>
            <a:r>
              <a:rPr lang="en-US" sz="1050" dirty="0" err="1"/>
              <a:t>ანგარიშის</a:t>
            </a:r>
            <a:r>
              <a:rPr lang="en-US" sz="1050" dirty="0"/>
              <a:t> </a:t>
            </a:r>
            <a:r>
              <a:rPr lang="en-US" sz="1050" dirty="0" err="1" smtClean="0"/>
              <a:t>დაფა</a:t>
            </a:r>
            <a:endParaRPr lang="en-US" sz="1050" dirty="0"/>
          </a:p>
          <a:p>
            <a:r>
              <a:rPr lang="en-US" sz="1050" dirty="0"/>
              <a:t>2.3.1 </a:t>
            </a:r>
            <a:r>
              <a:rPr lang="en-US" sz="1050" dirty="0" err="1"/>
              <a:t>ჩამოაყალიბეთ</a:t>
            </a:r>
            <a:r>
              <a:rPr lang="en-US" sz="1050" dirty="0"/>
              <a:t> </a:t>
            </a:r>
            <a:r>
              <a:rPr lang="en-US" sz="1050" dirty="0" err="1"/>
              <a:t>შეკითხვა</a:t>
            </a:r>
            <a:r>
              <a:rPr lang="en-US" sz="1050" dirty="0"/>
              <a:t> </a:t>
            </a:r>
            <a:r>
              <a:rPr lang="en-US" sz="1050" dirty="0" err="1"/>
              <a:t>და</a:t>
            </a:r>
            <a:r>
              <a:rPr lang="en-US" sz="1050" dirty="0"/>
              <a:t> </a:t>
            </a:r>
            <a:r>
              <a:rPr lang="en-US" sz="1050" dirty="0" err="1"/>
              <a:t>სამუშაო</a:t>
            </a:r>
            <a:r>
              <a:rPr lang="en-US" sz="1050" dirty="0"/>
              <a:t> </a:t>
            </a:r>
            <a:r>
              <a:rPr lang="en-US" sz="1050" dirty="0" err="1" smtClean="0"/>
              <a:t>ჰიპოთეზები</a:t>
            </a:r>
            <a:r>
              <a:rPr lang="en-US" sz="1050" dirty="0"/>
              <a:t/>
            </a:r>
            <a:br>
              <a:rPr lang="en-US" sz="1050" dirty="0"/>
            </a:br>
            <a:r>
              <a:rPr lang="en-US" sz="1050" dirty="0"/>
              <a:t>2.3.2 </a:t>
            </a:r>
            <a:r>
              <a:rPr lang="en-US" sz="1050" dirty="0" err="1"/>
              <a:t>ჩამოაყალიბეთ</a:t>
            </a:r>
            <a:r>
              <a:rPr lang="en-US" sz="1050" dirty="0"/>
              <a:t> </a:t>
            </a:r>
            <a:r>
              <a:rPr lang="en-US" sz="1050" dirty="0" err="1" smtClean="0"/>
              <a:t>ვარაუდებიხა</a:t>
            </a:r>
            <a:endParaRPr lang="en-US" sz="1050" dirty="0"/>
          </a:p>
          <a:p>
            <a:r>
              <a:rPr lang="en-US" sz="1050" dirty="0"/>
              <a:t>2.3.3 </a:t>
            </a:r>
            <a:r>
              <a:rPr lang="en-US" sz="1050" dirty="0" err="1"/>
              <a:t>ჩაწერეთ</a:t>
            </a:r>
            <a:r>
              <a:rPr lang="en-US" sz="1050" dirty="0"/>
              <a:t>, </a:t>
            </a:r>
            <a:r>
              <a:rPr lang="en-US" sz="1050" dirty="0" err="1"/>
              <a:t>რა</a:t>
            </a:r>
            <a:r>
              <a:rPr lang="en-US" sz="1050" dirty="0"/>
              <a:t> </a:t>
            </a:r>
            <a:r>
              <a:rPr lang="en-US" sz="1050" dirty="0" err="1"/>
              <a:t>სახის</a:t>
            </a:r>
            <a:r>
              <a:rPr lang="en-US" sz="1050" dirty="0"/>
              <a:t> </a:t>
            </a:r>
            <a:r>
              <a:rPr lang="en-US" sz="1050" dirty="0" err="1"/>
              <a:t>დამამტკიცებელი</a:t>
            </a:r>
            <a:r>
              <a:rPr lang="en-US" sz="1050" dirty="0"/>
              <a:t> </a:t>
            </a:r>
            <a:r>
              <a:rPr lang="en-US" sz="1050" dirty="0" err="1"/>
              <a:t>ფაქტები</a:t>
            </a:r>
            <a:r>
              <a:rPr lang="en-US" sz="1050" dirty="0"/>
              <a:t> </a:t>
            </a:r>
            <a:r>
              <a:rPr lang="en-US" sz="1050" dirty="0" err="1"/>
              <a:t>უნდა</a:t>
            </a:r>
            <a:r>
              <a:rPr lang="en-US" sz="1050" dirty="0"/>
              <a:t> </a:t>
            </a:r>
            <a:r>
              <a:rPr lang="en-US" sz="1050" dirty="0" err="1"/>
              <a:t>მოიძიოთ</a:t>
            </a:r>
            <a:r>
              <a:rPr lang="en-US" sz="1050" dirty="0"/>
              <a:t> </a:t>
            </a:r>
          </a:p>
          <a:p>
            <a:r>
              <a:rPr lang="en-US" sz="1050" dirty="0"/>
              <a:t>2.3.4 </a:t>
            </a:r>
            <a:r>
              <a:rPr lang="en-US" sz="1050" dirty="0" err="1"/>
              <a:t>განიხილეთ</a:t>
            </a:r>
            <a:r>
              <a:rPr lang="en-US" sz="1050" dirty="0"/>
              <a:t> </a:t>
            </a:r>
            <a:r>
              <a:rPr lang="en-US" sz="1050" dirty="0" err="1"/>
              <a:t>მთლიანი</a:t>
            </a:r>
            <a:r>
              <a:rPr lang="en-US" sz="1050" dirty="0"/>
              <a:t> </a:t>
            </a:r>
            <a:r>
              <a:rPr lang="en-US" sz="1050" dirty="0" err="1"/>
              <a:t>გეგმა</a:t>
            </a:r>
            <a:r>
              <a:rPr lang="en-US" sz="1050" dirty="0"/>
              <a:t> </a:t>
            </a:r>
          </a:p>
          <a:p>
            <a:r>
              <a:rPr lang="en-US" sz="1050" dirty="0"/>
              <a:t>2.4 </a:t>
            </a:r>
            <a:r>
              <a:rPr lang="en-US" sz="1050" dirty="0" err="1"/>
              <a:t>ჩამოაყალიბეთ</a:t>
            </a:r>
            <a:r>
              <a:rPr lang="en-US" sz="1050" dirty="0"/>
              <a:t> </a:t>
            </a:r>
            <a:r>
              <a:rPr lang="en-US" sz="1050" dirty="0" err="1"/>
              <a:t>მომუშავე</a:t>
            </a:r>
            <a:r>
              <a:rPr lang="en-US" sz="1050" dirty="0"/>
              <a:t> </a:t>
            </a:r>
            <a:r>
              <a:rPr lang="en-US" sz="1050" dirty="0" err="1"/>
              <a:t>დამხმარე</a:t>
            </a:r>
            <a:r>
              <a:rPr lang="en-US" sz="1050" dirty="0"/>
              <a:t> </a:t>
            </a:r>
            <a:r>
              <a:rPr lang="en-US" sz="1050" dirty="0" err="1"/>
              <a:t>გუნდი</a:t>
            </a:r>
            <a:endParaRPr lang="nl-NL" sz="105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5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ხუთი</a:t>
            </a:r>
            <a:r>
              <a:rPr lang="en-US" dirty="0" smtClean="0"/>
              <a:t> </a:t>
            </a:r>
            <a:r>
              <a:rPr lang="en-US" dirty="0" err="1" smtClean="0"/>
              <a:t>ზოგადი</a:t>
            </a:r>
            <a:r>
              <a:rPr lang="en-US" dirty="0" smtClean="0"/>
              <a:t> </a:t>
            </a:r>
            <a:r>
              <a:rPr lang="en-US" dirty="0" err="1" smtClean="0"/>
              <a:t>ამოცანა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დასვათ</a:t>
            </a:r>
            <a:r>
              <a:rPr lang="en-US" dirty="0"/>
              <a:t> </a:t>
            </a:r>
            <a:r>
              <a:rPr lang="en-US" dirty="0" err="1"/>
              <a:t>შეკითხვა</a:t>
            </a:r>
            <a:r>
              <a:rPr lang="en-US" dirty="0"/>
              <a:t>, </a:t>
            </a:r>
            <a:r>
              <a:rPr lang="en-US" dirty="0" err="1" smtClean="0"/>
              <a:t>რომელზეც</a:t>
            </a:r>
            <a:r>
              <a:rPr lang="en-US" dirty="0" smtClean="0"/>
              <a:t> </a:t>
            </a:r>
            <a:r>
              <a:rPr lang="en-US" dirty="0" err="1" smtClean="0"/>
              <a:t>პასუხის</a:t>
            </a:r>
            <a:r>
              <a:rPr lang="en-US" dirty="0" smtClean="0"/>
              <a:t> </a:t>
            </a:r>
            <a:r>
              <a:rPr lang="en-US" dirty="0" err="1"/>
              <a:t>მიღება</a:t>
            </a:r>
            <a:r>
              <a:rPr lang="en-US" dirty="0"/>
              <a:t> </a:t>
            </a:r>
            <a:r>
              <a:rPr lang="en-US" dirty="0" err="1"/>
              <a:t>ამართლებს</a:t>
            </a:r>
            <a:r>
              <a:rPr lang="en-US" dirty="0"/>
              <a:t> </a:t>
            </a:r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დროსა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შრომას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იმსახურებს</a:t>
            </a:r>
            <a:r>
              <a:rPr lang="en-US" dirty="0"/>
              <a:t> </a:t>
            </a:r>
            <a:r>
              <a:rPr lang="en-US" dirty="0" err="1"/>
              <a:t>მკითხველის</a:t>
            </a:r>
            <a:r>
              <a:rPr lang="en-US" dirty="0"/>
              <a:t> </a:t>
            </a:r>
            <a:r>
              <a:rPr lang="en-US" dirty="0" err="1"/>
              <a:t>ყურადღებას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იპოვოთ</a:t>
            </a:r>
            <a:r>
              <a:rPr lang="en-US" dirty="0"/>
              <a:t> </a:t>
            </a:r>
            <a:r>
              <a:rPr lang="en-US" dirty="0" err="1"/>
              <a:t>პასუხი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შეგიძლიათ</a:t>
            </a:r>
            <a:r>
              <a:rPr lang="en-US" dirty="0"/>
              <a:t>, </a:t>
            </a:r>
            <a:r>
              <a:rPr lang="en-US" dirty="0" err="1"/>
              <a:t>კარგი</a:t>
            </a:r>
            <a:r>
              <a:rPr lang="en-US" dirty="0"/>
              <a:t> </a:t>
            </a:r>
            <a:r>
              <a:rPr lang="en-US" dirty="0" err="1"/>
              <a:t>არგუმენტებით</a:t>
            </a:r>
            <a:r>
              <a:rPr lang="en-US" dirty="0"/>
              <a:t> </a:t>
            </a:r>
            <a:r>
              <a:rPr lang="en-US" dirty="0" err="1"/>
              <a:t>დაასაბუთოთ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იპოვოთთქვენი</a:t>
            </a:r>
            <a:r>
              <a:rPr lang="en-US" dirty="0"/>
              <a:t> </a:t>
            </a:r>
            <a:r>
              <a:rPr lang="en-US" dirty="0" err="1"/>
              <a:t>არგუმენტებისგამამყარებელი</a:t>
            </a:r>
            <a:r>
              <a:rPr lang="en-US" dirty="0"/>
              <a:t> </a:t>
            </a:r>
            <a:r>
              <a:rPr lang="en-US" dirty="0" err="1"/>
              <a:t>სანდო</a:t>
            </a:r>
            <a:r>
              <a:rPr lang="en-US" dirty="0"/>
              <a:t> </a:t>
            </a:r>
            <a:r>
              <a:rPr lang="en-US" dirty="0" err="1"/>
              <a:t>ფაქტები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მოამზადოთ</a:t>
            </a:r>
            <a:r>
              <a:rPr lang="en-US" dirty="0"/>
              <a:t> </a:t>
            </a:r>
            <a:r>
              <a:rPr lang="en-US" dirty="0" err="1"/>
              <a:t>სამუშაო</a:t>
            </a:r>
            <a:r>
              <a:rPr lang="en-US" dirty="0"/>
              <a:t> </a:t>
            </a:r>
            <a:r>
              <a:rPr lang="en-US" dirty="0" err="1"/>
              <a:t>ვარიანტი</a:t>
            </a:r>
            <a:r>
              <a:rPr lang="en-US" dirty="0"/>
              <a:t>, </a:t>
            </a:r>
            <a:r>
              <a:rPr lang="en-US" dirty="0" err="1"/>
              <a:t>რომელიც</a:t>
            </a:r>
            <a:r>
              <a:rPr lang="en-US" dirty="0"/>
              <a:t> </a:t>
            </a:r>
            <a:r>
              <a:rPr lang="en-US" dirty="0" err="1"/>
              <a:t>გასაგებად</a:t>
            </a:r>
            <a:r>
              <a:rPr lang="en-US" dirty="0"/>
              <a:t> </a:t>
            </a:r>
            <a:r>
              <a:rPr lang="en-US" dirty="0" err="1"/>
              <a:t>გადმოსცემს</a:t>
            </a:r>
            <a:r>
              <a:rPr lang="en-US" dirty="0"/>
              <a:t> </a:t>
            </a:r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ვერსიას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გადაამუშავოთსამუშაო</a:t>
            </a:r>
            <a:r>
              <a:rPr lang="en-US" dirty="0"/>
              <a:t> </a:t>
            </a:r>
            <a:r>
              <a:rPr lang="en-US" dirty="0" err="1"/>
              <a:t>ვერსიაიქამდე</a:t>
            </a:r>
            <a:r>
              <a:rPr lang="en-US" dirty="0"/>
              <a:t>, </a:t>
            </a:r>
            <a:r>
              <a:rPr lang="en-US" dirty="0" err="1"/>
              <a:t>სანამ</a:t>
            </a:r>
            <a:r>
              <a:rPr lang="en-US" dirty="0"/>
              <a:t> </a:t>
            </a:r>
            <a:r>
              <a:rPr lang="en-US" dirty="0" err="1"/>
              <a:t>მკითხველი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იფიქრებს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პირველ</a:t>
            </a:r>
            <a:r>
              <a:rPr lang="en-US" dirty="0"/>
              <a:t> </a:t>
            </a:r>
            <a:r>
              <a:rPr lang="en-US" dirty="0" err="1"/>
              <a:t>ოთხ</a:t>
            </a:r>
            <a:r>
              <a:rPr lang="en-US" dirty="0"/>
              <a:t> </a:t>
            </a:r>
            <a:r>
              <a:rPr lang="en-US" dirty="0" err="1"/>
              <a:t>მიზანს</a:t>
            </a:r>
            <a:r>
              <a:rPr lang="en-US" dirty="0"/>
              <a:t> </a:t>
            </a:r>
            <a:r>
              <a:rPr lang="en-US" dirty="0" err="1"/>
              <a:t>მიაღწიეთ</a:t>
            </a:r>
            <a:endParaRPr lang="pt-BR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85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კვლვევის</a:t>
            </a:r>
            <a:r>
              <a:rPr lang="en-US" dirty="0" smtClean="0"/>
              <a:t> </a:t>
            </a:r>
            <a:r>
              <a:rPr lang="en-US" dirty="0" err="1" smtClean="0"/>
              <a:t>მართვა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კვლევა</a:t>
            </a:r>
            <a:r>
              <a:rPr lang="en-US" dirty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r>
              <a:rPr lang="en-US" dirty="0" err="1"/>
              <a:t>კომპლექსური</a:t>
            </a:r>
            <a:r>
              <a:rPr lang="en-US" dirty="0"/>
              <a:t>, </a:t>
            </a:r>
            <a:r>
              <a:rPr lang="en-US" dirty="0" err="1"/>
              <a:t>რთული</a:t>
            </a:r>
            <a:r>
              <a:rPr lang="en-US" dirty="0"/>
              <a:t> </a:t>
            </a:r>
            <a:r>
              <a:rPr lang="en-US" dirty="0" err="1"/>
              <a:t>პროცესი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წინასწარ</a:t>
            </a:r>
            <a:r>
              <a:rPr lang="en-US" dirty="0"/>
              <a:t> </a:t>
            </a:r>
            <a:r>
              <a:rPr lang="en-US" dirty="0" err="1"/>
              <a:t>პროგნოზირება</a:t>
            </a:r>
            <a:r>
              <a:rPr lang="en-US" dirty="0"/>
              <a:t> </a:t>
            </a:r>
            <a:r>
              <a:rPr lang="en-US" dirty="0" err="1"/>
              <a:t>ძნელია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გეგმის</a:t>
            </a:r>
            <a:r>
              <a:rPr lang="en-US" dirty="0" smtClean="0"/>
              <a:t> </a:t>
            </a:r>
            <a:r>
              <a:rPr lang="en-US" dirty="0" err="1" smtClean="0"/>
              <a:t>არსებობის</a:t>
            </a:r>
            <a:r>
              <a:rPr lang="en-US" dirty="0" smtClean="0"/>
              <a:t> </a:t>
            </a:r>
            <a:r>
              <a:rPr lang="en-US" dirty="0" err="1" smtClean="0"/>
              <a:t>შემთხვევაში</a:t>
            </a:r>
            <a:r>
              <a:rPr lang="en-US" dirty="0" smtClean="0"/>
              <a:t> </a:t>
            </a:r>
            <a:r>
              <a:rPr lang="en-US" dirty="0" err="1" smtClean="0"/>
              <a:t>მართვა</a:t>
            </a:r>
            <a:r>
              <a:rPr lang="en-US" dirty="0" smtClean="0"/>
              <a:t> </a:t>
            </a:r>
            <a:r>
              <a:rPr lang="en-US" dirty="0" err="1" smtClean="0"/>
              <a:t>შესაძლებელია</a:t>
            </a:r>
            <a:endParaRPr lang="en-US" dirty="0" smtClean="0"/>
          </a:p>
          <a:p>
            <a:r>
              <a:rPr lang="en-US" dirty="0" err="1" smtClean="0"/>
              <a:t>გეგმის</a:t>
            </a:r>
            <a:r>
              <a:rPr lang="en-US" dirty="0" smtClean="0"/>
              <a:t> </a:t>
            </a:r>
            <a:r>
              <a:rPr lang="en-US" dirty="0" err="1" smtClean="0"/>
              <a:t>შემუშავება</a:t>
            </a:r>
            <a:r>
              <a:rPr lang="en-US" dirty="0" smtClean="0"/>
              <a:t> </a:t>
            </a:r>
            <a:r>
              <a:rPr lang="en-US" dirty="0" err="1" smtClean="0"/>
              <a:t>მაშინაც</a:t>
            </a:r>
            <a:r>
              <a:rPr lang="en-US" dirty="0" smtClean="0"/>
              <a:t> </a:t>
            </a:r>
            <a:r>
              <a:rPr lang="en-US" dirty="0" err="1" smtClean="0"/>
              <a:t>საჭიროა</a:t>
            </a:r>
            <a:r>
              <a:rPr lang="en-US" dirty="0" smtClean="0"/>
              <a:t>, </a:t>
            </a:r>
            <a:r>
              <a:rPr lang="en-US" dirty="0" err="1" smtClean="0"/>
              <a:t>თუ</a:t>
            </a:r>
            <a:r>
              <a:rPr lang="en-US" dirty="0" smtClean="0"/>
              <a:t> </a:t>
            </a:r>
            <a:r>
              <a:rPr lang="en-US" dirty="0" err="1" smtClean="0"/>
              <a:t>წინასწარ</a:t>
            </a:r>
            <a:r>
              <a:rPr lang="en-US" dirty="0" smtClean="0"/>
              <a:t> </a:t>
            </a:r>
            <a:r>
              <a:rPr lang="en-US" dirty="0" err="1" smtClean="0"/>
              <a:t>იცით</a:t>
            </a:r>
            <a:r>
              <a:rPr lang="en-US" dirty="0" smtClean="0"/>
              <a:t> </a:t>
            </a:r>
            <a:r>
              <a:rPr lang="en-US" dirty="0" err="1" smtClean="0"/>
              <a:t>რომ</a:t>
            </a:r>
            <a:r>
              <a:rPr lang="en-US" dirty="0" smtClean="0"/>
              <a:t> </a:t>
            </a:r>
            <a:r>
              <a:rPr lang="en-US" dirty="0" err="1" smtClean="0"/>
              <a:t>გადაუხვევთ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02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2.1 </a:t>
            </a:r>
            <a:r>
              <a:rPr lang="en-US" b="1" dirty="0" err="1"/>
              <a:t>იპოვეთ</a:t>
            </a:r>
            <a:r>
              <a:rPr lang="en-US" b="1" dirty="0"/>
              <a:t> </a:t>
            </a:r>
            <a:r>
              <a:rPr lang="en-US" b="1" dirty="0" err="1"/>
              <a:t>შეკითხვა</a:t>
            </a:r>
            <a:r>
              <a:rPr lang="en-US" b="1" dirty="0"/>
              <a:t> </a:t>
            </a:r>
            <a:r>
              <a:rPr lang="en-US" b="1" dirty="0" err="1"/>
              <a:t>საკვლევ</a:t>
            </a:r>
            <a:r>
              <a:rPr lang="en-US" b="1" dirty="0"/>
              <a:t> </a:t>
            </a:r>
            <a:r>
              <a:rPr lang="en-US" b="1" dirty="0" err="1" smtClean="0"/>
              <a:t>თემაში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ბევრი</a:t>
            </a:r>
            <a:r>
              <a:rPr lang="en-US" dirty="0" smtClean="0"/>
              <a:t> </a:t>
            </a:r>
            <a:r>
              <a:rPr lang="en-US" dirty="0" err="1" smtClean="0"/>
              <a:t>ვარიანტია</a:t>
            </a:r>
            <a:r>
              <a:rPr lang="en-US" dirty="0" smtClean="0"/>
              <a:t> </a:t>
            </a:r>
            <a:r>
              <a:rPr lang="en-US" dirty="0" err="1" smtClean="0"/>
              <a:t>დაწყების</a:t>
            </a:r>
            <a:endParaRPr lang="en-US" dirty="0" smtClean="0"/>
          </a:p>
          <a:p>
            <a:r>
              <a:rPr lang="en-US" dirty="0" err="1"/>
              <a:t>ბევრი</a:t>
            </a:r>
            <a:r>
              <a:rPr lang="en-US" dirty="0"/>
              <a:t> </a:t>
            </a:r>
            <a:r>
              <a:rPr lang="en-US" dirty="0" err="1"/>
              <a:t>გამოცდილი</a:t>
            </a:r>
            <a:r>
              <a:rPr lang="en-US" dirty="0"/>
              <a:t> </a:t>
            </a:r>
            <a:r>
              <a:rPr lang="en-US" dirty="0" err="1"/>
              <a:t>მკვლევარი</a:t>
            </a:r>
            <a:r>
              <a:rPr lang="en-US" dirty="0"/>
              <a:t> </a:t>
            </a:r>
            <a:r>
              <a:rPr lang="en-US" dirty="0" err="1"/>
              <a:t>იწყებს</a:t>
            </a:r>
            <a:r>
              <a:rPr lang="en-US" dirty="0"/>
              <a:t> </a:t>
            </a:r>
            <a:r>
              <a:rPr lang="en-US" dirty="0" err="1"/>
              <a:t>შეკითხვით</a:t>
            </a:r>
            <a:r>
              <a:rPr lang="en-US" dirty="0"/>
              <a:t>, </a:t>
            </a:r>
            <a:r>
              <a:rPr lang="en-US" dirty="0" err="1"/>
              <a:t>რომელზეც</a:t>
            </a:r>
            <a:r>
              <a:rPr lang="en-US" dirty="0"/>
              <a:t> </a:t>
            </a:r>
            <a:r>
              <a:rPr lang="en-US" dirty="0" err="1"/>
              <a:t>პასუხის</a:t>
            </a:r>
            <a:r>
              <a:rPr lang="en-US" dirty="0"/>
              <a:t> </a:t>
            </a:r>
            <a:r>
              <a:rPr lang="en-US" dirty="0" err="1"/>
              <a:t>გაცემა</a:t>
            </a:r>
            <a:r>
              <a:rPr lang="en-US" dirty="0"/>
              <a:t> </a:t>
            </a:r>
            <a:r>
              <a:rPr lang="en-US" dirty="0" err="1"/>
              <a:t>მათი</a:t>
            </a:r>
            <a:r>
              <a:rPr lang="en-US" dirty="0"/>
              <a:t> </a:t>
            </a:r>
            <a:r>
              <a:rPr lang="en-US" dirty="0" err="1" smtClean="0"/>
              <a:t>სფეროს</a:t>
            </a:r>
            <a:r>
              <a:rPr lang="en-US" dirty="0"/>
              <a:t> </a:t>
            </a:r>
            <a:r>
              <a:rPr lang="en-US" dirty="0" err="1" smtClean="0"/>
              <a:t>წარმომადგენლებს</a:t>
            </a:r>
            <a:r>
              <a:rPr lang="en-US" dirty="0" smtClean="0"/>
              <a:t> </a:t>
            </a:r>
            <a:r>
              <a:rPr lang="en-US" dirty="0" err="1" smtClean="0"/>
              <a:t>სურთ</a:t>
            </a:r>
            <a:endParaRPr lang="en-US" dirty="0"/>
          </a:p>
          <a:p>
            <a:r>
              <a:rPr lang="en-US" dirty="0" err="1"/>
              <a:t>სხვები</a:t>
            </a:r>
            <a:r>
              <a:rPr lang="en-US" dirty="0"/>
              <a:t> </a:t>
            </a:r>
            <a:r>
              <a:rPr lang="en-US" dirty="0" err="1"/>
              <a:t>მხოლოდ</a:t>
            </a:r>
            <a:r>
              <a:rPr lang="en-US" dirty="0"/>
              <a:t> </a:t>
            </a:r>
            <a:r>
              <a:rPr lang="en-US" dirty="0" err="1"/>
              <a:t>ბუნდოვანი</a:t>
            </a:r>
            <a:r>
              <a:rPr lang="en-US" dirty="0"/>
              <a:t> </a:t>
            </a:r>
            <a:r>
              <a:rPr lang="en-US" dirty="0" err="1"/>
              <a:t>იდეით</a:t>
            </a:r>
            <a:r>
              <a:rPr lang="en-US" dirty="0"/>
              <a:t> </a:t>
            </a:r>
            <a:r>
              <a:rPr lang="en-US" dirty="0" err="1"/>
              <a:t>იწყებენ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შესაძლოა</a:t>
            </a:r>
            <a:r>
              <a:rPr lang="en-US" dirty="0" smtClean="0"/>
              <a:t> </a:t>
            </a:r>
            <a:r>
              <a:rPr lang="en-US" dirty="0" err="1" smtClean="0"/>
              <a:t>კითხვა</a:t>
            </a:r>
            <a:r>
              <a:rPr lang="en-US" dirty="0" smtClean="0"/>
              <a:t>, </a:t>
            </a:r>
            <a:r>
              <a:rPr lang="en-US" dirty="0" err="1" smtClean="0"/>
              <a:t>რომელიც</a:t>
            </a:r>
            <a:r>
              <a:rPr lang="en-US" dirty="0" smtClean="0"/>
              <a:t> </a:t>
            </a:r>
            <a:r>
              <a:rPr lang="en-US" dirty="0" err="1" smtClean="0"/>
              <a:t>ერთი</a:t>
            </a:r>
            <a:r>
              <a:rPr lang="en-US" dirty="0" smtClean="0"/>
              <a:t> </a:t>
            </a:r>
            <a:r>
              <a:rPr lang="en-US" dirty="0" err="1" smtClean="0"/>
              <a:t>შეხედვით</a:t>
            </a:r>
            <a:r>
              <a:rPr lang="en-US" dirty="0" smtClean="0"/>
              <a:t> </a:t>
            </a:r>
            <a:r>
              <a:rPr lang="en-US" dirty="0" err="1" smtClean="0"/>
              <a:t>მხოლოდ</a:t>
            </a:r>
            <a:r>
              <a:rPr lang="en-US" dirty="0" smtClean="0"/>
              <a:t> </a:t>
            </a:r>
            <a:r>
              <a:rPr lang="en-US" dirty="0" err="1" smtClean="0"/>
              <a:t>ავტორს</a:t>
            </a:r>
            <a:r>
              <a:rPr lang="en-US" dirty="0" smtClean="0"/>
              <a:t> </a:t>
            </a:r>
            <a:r>
              <a:rPr lang="en-US" dirty="0" err="1" smtClean="0"/>
              <a:t>აწუხებს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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58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მკვლევარი</a:t>
            </a:r>
            <a:r>
              <a:rPr lang="en-US" dirty="0" smtClean="0"/>
              <a:t> - </a:t>
            </a:r>
            <a:r>
              <a:rPr lang="en-US" dirty="0" err="1" smtClean="0"/>
              <a:t>ცნობისმოყვარე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მკვლევრში</a:t>
            </a:r>
            <a:r>
              <a:rPr lang="en-US" dirty="0"/>
              <a:t> </a:t>
            </a:r>
            <a:r>
              <a:rPr lang="en-US" dirty="0" err="1"/>
              <a:t>ყველაზე</a:t>
            </a:r>
            <a:r>
              <a:rPr lang="en-US" dirty="0"/>
              <a:t> </a:t>
            </a:r>
            <a:r>
              <a:rPr lang="en-US" dirty="0" err="1"/>
              <a:t>მნიშვნელოვანი</a:t>
            </a:r>
            <a:r>
              <a:rPr lang="en-US" dirty="0"/>
              <a:t> </a:t>
            </a:r>
            <a:r>
              <a:rPr lang="en-US" dirty="0" err="1"/>
              <a:t>ჩვეულებრივი</a:t>
            </a:r>
            <a:r>
              <a:rPr lang="en-US" dirty="0"/>
              <a:t> </a:t>
            </a:r>
            <a:r>
              <a:rPr lang="en-US" dirty="0" err="1"/>
              <a:t>მოვლენებისადმი</a:t>
            </a:r>
            <a:r>
              <a:rPr lang="en-US" dirty="0"/>
              <a:t> </a:t>
            </a:r>
            <a:r>
              <a:rPr lang="en-US" dirty="0" err="1"/>
              <a:t>განსაკუთრებული</a:t>
            </a:r>
            <a:r>
              <a:rPr lang="en-US" dirty="0"/>
              <a:t> </a:t>
            </a:r>
            <a:r>
              <a:rPr lang="en-US" dirty="0" err="1"/>
              <a:t>ინტერესის</a:t>
            </a:r>
            <a:r>
              <a:rPr lang="en-US" dirty="0"/>
              <a:t> </a:t>
            </a:r>
            <a:r>
              <a:rPr lang="en-US" dirty="0" err="1"/>
              <a:t>გაჩენის</a:t>
            </a:r>
            <a:r>
              <a:rPr lang="en-US" dirty="0"/>
              <a:t> </a:t>
            </a:r>
            <a:r>
              <a:rPr lang="en-US" dirty="0" err="1"/>
              <a:t>უნარია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გამოიმუშავეთ</a:t>
            </a:r>
            <a:r>
              <a:rPr lang="en-US" dirty="0"/>
              <a:t> </a:t>
            </a:r>
            <a:r>
              <a:rPr lang="en-US" dirty="0" err="1"/>
              <a:t>ჩვეულ</a:t>
            </a:r>
            <a:r>
              <a:rPr lang="en-US" dirty="0"/>
              <a:t> </a:t>
            </a:r>
            <a:r>
              <a:rPr lang="en-US" dirty="0" err="1"/>
              <a:t>გარემოში</a:t>
            </a:r>
            <a:r>
              <a:rPr lang="en-US" dirty="0"/>
              <a:t> </a:t>
            </a:r>
            <a:r>
              <a:rPr lang="en-US" dirty="0" err="1"/>
              <a:t>უჩვეულოს</a:t>
            </a:r>
            <a:r>
              <a:rPr lang="en-US" dirty="0"/>
              <a:t> </a:t>
            </a:r>
            <a:r>
              <a:rPr lang="en-US" dirty="0" err="1"/>
              <a:t>დანახვის</a:t>
            </a:r>
            <a:r>
              <a:rPr lang="en-US" dirty="0"/>
              <a:t> </a:t>
            </a:r>
            <a:r>
              <a:rPr lang="en-US" dirty="0" err="1"/>
              <a:t>უნარი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არასოდეს</a:t>
            </a:r>
            <a:r>
              <a:rPr lang="en-US" dirty="0"/>
              <a:t> </a:t>
            </a:r>
            <a:r>
              <a:rPr lang="en-US" dirty="0" err="1"/>
              <a:t>გამოგელევათ</a:t>
            </a:r>
            <a:r>
              <a:rPr lang="en-US" dirty="0"/>
              <a:t> </a:t>
            </a:r>
            <a:r>
              <a:rPr lang="en-US" dirty="0" err="1"/>
              <a:t>კვლევითი</a:t>
            </a:r>
            <a:r>
              <a:rPr lang="en-US" dirty="0"/>
              <a:t> </a:t>
            </a:r>
            <a:r>
              <a:rPr lang="en-US" dirty="0" err="1"/>
              <a:t>პროექტები</a:t>
            </a:r>
            <a:r>
              <a:rPr lang="en-US" dirty="0"/>
              <a:t> </a:t>
            </a:r>
            <a:r>
              <a:rPr lang="en-US" dirty="0" err="1"/>
              <a:t>სტუდენტობისას</a:t>
            </a:r>
            <a:r>
              <a:rPr lang="en-US" dirty="0"/>
              <a:t>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სპეციალისტის</a:t>
            </a:r>
            <a:r>
              <a:rPr lang="en-US" dirty="0"/>
              <a:t> </a:t>
            </a:r>
            <a:r>
              <a:rPr lang="en-US" dirty="0" err="1"/>
              <a:t>რანგში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64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855"/>
            <a:ext cx="8913813" cy="107966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2.1.1 </a:t>
            </a:r>
            <a:r>
              <a:rPr lang="en-US" b="1" dirty="0" err="1"/>
              <a:t>ჩაეძიეთ</a:t>
            </a:r>
            <a:r>
              <a:rPr lang="en-US" b="1" dirty="0"/>
              <a:t> </a:t>
            </a:r>
            <a:r>
              <a:rPr lang="en-US" b="1" dirty="0" err="1"/>
              <a:t>თქვენთვის</a:t>
            </a:r>
            <a:r>
              <a:rPr lang="en-US" b="1" dirty="0"/>
              <a:t> </a:t>
            </a:r>
            <a:r>
              <a:rPr lang="en-US" b="1" dirty="0" err="1"/>
              <a:t>საინტერესო</a:t>
            </a:r>
            <a:r>
              <a:rPr lang="en-US" b="1" dirty="0"/>
              <a:t> </a:t>
            </a:r>
            <a:r>
              <a:rPr lang="en-US" b="1" dirty="0" err="1" smtClean="0"/>
              <a:t>საკითხებს</a:t>
            </a:r>
            <a:r>
              <a:rPr lang="en-US" b="1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რომელ</a:t>
            </a:r>
            <a:r>
              <a:rPr lang="en-US" dirty="0"/>
              <a:t> </a:t>
            </a:r>
            <a:r>
              <a:rPr lang="en-US" dirty="0" err="1"/>
              <a:t>თემებზე</a:t>
            </a:r>
            <a:r>
              <a:rPr lang="en-US" dirty="0"/>
              <a:t> </a:t>
            </a:r>
            <a:r>
              <a:rPr lang="en-US" dirty="0" err="1"/>
              <a:t>გაქვთ</a:t>
            </a:r>
            <a:r>
              <a:rPr lang="en-US" dirty="0"/>
              <a:t> </a:t>
            </a:r>
            <a:r>
              <a:rPr lang="en-US" dirty="0" err="1"/>
              <a:t>უკვე</a:t>
            </a:r>
            <a:r>
              <a:rPr lang="en-US" dirty="0"/>
              <a:t> </a:t>
            </a:r>
            <a:r>
              <a:rPr lang="en-US" dirty="0" err="1"/>
              <a:t>გარკვეული</a:t>
            </a:r>
            <a:r>
              <a:rPr lang="en-US" dirty="0"/>
              <a:t> </a:t>
            </a:r>
            <a:r>
              <a:rPr lang="en-US" dirty="0" err="1"/>
              <a:t>წარმოდგენა</a:t>
            </a:r>
            <a:r>
              <a:rPr lang="en-US" dirty="0"/>
              <a:t> </a:t>
            </a:r>
            <a:r>
              <a:rPr lang="en-US" dirty="0" err="1"/>
              <a:t>შეძენილი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შეგიძლიათ</a:t>
            </a:r>
            <a:r>
              <a:rPr lang="en-US" dirty="0"/>
              <a:t> </a:t>
            </a:r>
            <a:r>
              <a:rPr lang="en-US" dirty="0" err="1"/>
              <a:t>მეტი</a:t>
            </a:r>
            <a:r>
              <a:rPr lang="en-US" dirty="0"/>
              <a:t> </a:t>
            </a:r>
            <a:r>
              <a:rPr lang="en-US" dirty="0" err="1"/>
              <a:t>გაიგოთ</a:t>
            </a:r>
            <a:r>
              <a:rPr lang="en-US" dirty="0"/>
              <a:t>?</a:t>
            </a:r>
          </a:p>
          <a:p>
            <a:pPr lvl="0"/>
            <a:r>
              <a:rPr lang="en-US" dirty="0" err="1"/>
              <a:t>რის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 </a:t>
            </a:r>
            <a:r>
              <a:rPr lang="en-US" dirty="0" err="1"/>
              <a:t>გსურთ</a:t>
            </a:r>
            <a:r>
              <a:rPr lang="en-US" dirty="0"/>
              <a:t>, </a:t>
            </a:r>
            <a:r>
              <a:rPr lang="en-US" dirty="0" err="1"/>
              <a:t>იცოდეთ</a:t>
            </a:r>
            <a:r>
              <a:rPr lang="en-US" dirty="0"/>
              <a:t> </a:t>
            </a:r>
            <a:r>
              <a:rPr lang="en-US" dirty="0" err="1"/>
              <a:t>მეტი</a:t>
            </a:r>
            <a:r>
              <a:rPr lang="en-US" dirty="0"/>
              <a:t>? </a:t>
            </a:r>
            <a:r>
              <a:rPr lang="en-US" dirty="0" err="1"/>
              <a:t>ადგილის</a:t>
            </a:r>
            <a:r>
              <a:rPr lang="en-US" dirty="0"/>
              <a:t>? </a:t>
            </a:r>
            <a:r>
              <a:rPr lang="en-US" dirty="0" err="1"/>
              <a:t>ადამიანის</a:t>
            </a:r>
            <a:r>
              <a:rPr lang="en-US" dirty="0"/>
              <a:t>? </a:t>
            </a:r>
            <a:r>
              <a:rPr lang="en-US" dirty="0" err="1"/>
              <a:t>დროის</a:t>
            </a:r>
            <a:r>
              <a:rPr lang="en-US" dirty="0"/>
              <a:t>? </a:t>
            </a:r>
            <a:r>
              <a:rPr lang="en-US" dirty="0" err="1"/>
              <a:t>საგნის</a:t>
            </a:r>
            <a:r>
              <a:rPr lang="en-US" dirty="0"/>
              <a:t>? </a:t>
            </a:r>
            <a:r>
              <a:rPr lang="en-US" dirty="0" err="1"/>
              <a:t>აზრის</a:t>
            </a:r>
            <a:r>
              <a:rPr lang="en-US" dirty="0"/>
              <a:t>? </a:t>
            </a:r>
            <a:r>
              <a:rPr lang="en-US" dirty="0" err="1"/>
              <a:t>პროცესის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?</a:t>
            </a:r>
          </a:p>
          <a:p>
            <a:pPr lvl="0"/>
            <a:r>
              <a:rPr lang="en-US" dirty="0" err="1"/>
              <a:t>შეგიძლიათ,ინტერნეტში</a:t>
            </a:r>
            <a:r>
              <a:rPr lang="en-US" dirty="0"/>
              <a:t> </a:t>
            </a:r>
            <a:r>
              <a:rPr lang="en-US" dirty="0" err="1"/>
              <a:t>იპოვოთ</a:t>
            </a:r>
            <a:r>
              <a:rPr lang="en-US" dirty="0"/>
              <a:t> </a:t>
            </a:r>
            <a:r>
              <a:rPr lang="en-US" dirty="0" err="1"/>
              <a:t>სადისკუსიო</a:t>
            </a:r>
            <a:r>
              <a:rPr lang="en-US" dirty="0"/>
              <a:t> </a:t>
            </a:r>
            <a:r>
              <a:rPr lang="en-US" dirty="0" err="1"/>
              <a:t>ფორუმები</a:t>
            </a:r>
            <a:r>
              <a:rPr lang="en-US" dirty="0"/>
              <a:t> </a:t>
            </a:r>
            <a:r>
              <a:rPr lang="en-US" dirty="0" err="1"/>
              <a:t>თქვენთვის</a:t>
            </a:r>
            <a:r>
              <a:rPr lang="en-US" dirty="0"/>
              <a:t> </a:t>
            </a:r>
            <a:r>
              <a:rPr lang="en-US" dirty="0" err="1"/>
              <a:t>საინტერესო</a:t>
            </a:r>
            <a:r>
              <a:rPr lang="en-US" dirty="0"/>
              <a:t> </a:t>
            </a:r>
            <a:r>
              <a:rPr lang="en-US" dirty="0" err="1"/>
              <a:t>საკითხების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?</a:t>
            </a:r>
          </a:p>
          <a:p>
            <a:pPr lvl="0"/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სფეროსთან</a:t>
            </a:r>
            <a:r>
              <a:rPr lang="en-US" dirty="0"/>
              <a:t> </a:t>
            </a:r>
            <a:r>
              <a:rPr lang="en-US" dirty="0" err="1"/>
              <a:t>დაკავშირებული</a:t>
            </a:r>
            <a:r>
              <a:rPr lang="en-US" dirty="0"/>
              <a:t>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საკითხები</a:t>
            </a:r>
            <a:r>
              <a:rPr lang="en-US" dirty="0"/>
              <a:t> </a:t>
            </a:r>
            <a:r>
              <a:rPr lang="en-US" dirty="0" err="1"/>
              <a:t>განგიხილავთ</a:t>
            </a:r>
            <a:r>
              <a:rPr lang="en-US" dirty="0"/>
              <a:t> </a:t>
            </a:r>
            <a:r>
              <a:rPr lang="en-US" dirty="0" err="1"/>
              <a:t>სხვებთან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შემდგომ</a:t>
            </a:r>
            <a:r>
              <a:rPr lang="en-US" dirty="0"/>
              <a:t> </a:t>
            </a:r>
            <a:r>
              <a:rPr lang="en-US" dirty="0" err="1"/>
              <a:t>აღმოგიჩენიათ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ვერ</a:t>
            </a:r>
            <a:r>
              <a:rPr lang="en-US" dirty="0"/>
              <a:t> </a:t>
            </a:r>
            <a:r>
              <a:rPr lang="en-US" dirty="0" err="1"/>
              <a:t>ასაბუთებთ</a:t>
            </a:r>
            <a:r>
              <a:rPr lang="en-US" dirty="0"/>
              <a:t> </a:t>
            </a:r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შეხედულებებს</a:t>
            </a:r>
            <a:r>
              <a:rPr lang="en-US" dirty="0"/>
              <a:t> </a:t>
            </a:r>
            <a:r>
              <a:rPr lang="en-US" dirty="0" err="1"/>
              <a:t>კარგი</a:t>
            </a:r>
            <a:r>
              <a:rPr lang="en-US" dirty="0"/>
              <a:t> </a:t>
            </a:r>
            <a:r>
              <a:rPr lang="en-US" dirty="0" err="1"/>
              <a:t>არგუმენტებითა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ფაქტებით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46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2.1.1 </a:t>
            </a:r>
            <a:r>
              <a:rPr lang="en-US" b="1" dirty="0" err="1"/>
              <a:t>ჩაეძიეთ</a:t>
            </a:r>
            <a:r>
              <a:rPr lang="en-US" b="1" dirty="0"/>
              <a:t> </a:t>
            </a:r>
            <a:r>
              <a:rPr lang="en-US" b="1" dirty="0" err="1"/>
              <a:t>თქვენთვის</a:t>
            </a:r>
            <a:r>
              <a:rPr lang="en-US" b="1" dirty="0"/>
              <a:t> </a:t>
            </a:r>
            <a:r>
              <a:rPr lang="en-US" b="1" dirty="0" err="1"/>
              <a:t>საინტერესო</a:t>
            </a:r>
            <a:r>
              <a:rPr lang="en-US" b="1" dirty="0"/>
              <a:t> </a:t>
            </a:r>
            <a:r>
              <a:rPr lang="en-US" b="1" dirty="0" err="1"/>
              <a:t>საკითხებს</a:t>
            </a:r>
            <a:r>
              <a:rPr lang="en-US" b="1" dirty="0"/>
              <a:t> </a:t>
            </a:r>
            <a:r>
              <a:rPr lang="en-US" b="1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აქვსთუ </a:t>
            </a:r>
            <a:r>
              <a:rPr lang="en-US" dirty="0" err="1"/>
              <a:t>არა</a:t>
            </a:r>
            <a:r>
              <a:rPr lang="en-US" dirty="0"/>
              <a:t> </a:t>
            </a:r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ბიბლიოთეკას</a:t>
            </a:r>
            <a:r>
              <a:rPr lang="en-US" dirty="0"/>
              <a:t> </a:t>
            </a:r>
            <a:r>
              <a:rPr lang="en-US" dirty="0" err="1"/>
              <a:t>კარგი</a:t>
            </a:r>
            <a:r>
              <a:rPr lang="en-US" dirty="0"/>
              <a:t> </a:t>
            </a:r>
            <a:r>
              <a:rPr lang="en-US" dirty="0" err="1"/>
              <a:t>რესურსები</a:t>
            </a:r>
            <a:r>
              <a:rPr lang="en-US" dirty="0"/>
              <a:t> </a:t>
            </a:r>
            <a:r>
              <a:rPr lang="en-US" dirty="0" err="1"/>
              <a:t>რომელიმე</a:t>
            </a:r>
            <a:r>
              <a:rPr lang="en-US" dirty="0"/>
              <a:t> </a:t>
            </a:r>
            <a:r>
              <a:rPr lang="en-US" dirty="0" err="1"/>
              <a:t>სფეროში</a:t>
            </a:r>
            <a:r>
              <a:rPr lang="en-US" dirty="0"/>
              <a:t>? </a:t>
            </a:r>
            <a:r>
              <a:rPr lang="en-US" dirty="0" err="1"/>
              <a:t>ჰკითხეთთქვენს</a:t>
            </a:r>
            <a:r>
              <a:rPr lang="en-US" dirty="0"/>
              <a:t> </a:t>
            </a:r>
            <a:r>
              <a:rPr lang="en-US" dirty="0" err="1"/>
              <a:t>პროფესორს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ბიბლიოთეკარს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რომელი</a:t>
            </a:r>
            <a:r>
              <a:rPr lang="en-US" dirty="0"/>
              <a:t> </a:t>
            </a:r>
            <a:r>
              <a:rPr lang="en-US" dirty="0" err="1"/>
              <a:t>კურსების</a:t>
            </a:r>
            <a:r>
              <a:rPr lang="en-US" dirty="0"/>
              <a:t> </a:t>
            </a:r>
            <a:r>
              <a:rPr lang="en-US" dirty="0" err="1"/>
              <a:t>გავლას</a:t>
            </a:r>
            <a:r>
              <a:rPr lang="en-US" dirty="0"/>
              <a:t> </a:t>
            </a:r>
            <a:r>
              <a:rPr lang="en-US" dirty="0" err="1"/>
              <a:t>აპირებთ</a:t>
            </a:r>
            <a:r>
              <a:rPr lang="en-US" dirty="0"/>
              <a:t> </a:t>
            </a:r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სფეროში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მის</a:t>
            </a:r>
            <a:r>
              <a:rPr lang="en-US" dirty="0"/>
              <a:t> </a:t>
            </a:r>
            <a:r>
              <a:rPr lang="en-US" dirty="0" err="1"/>
              <a:t>გარეთ</a:t>
            </a:r>
            <a:r>
              <a:rPr lang="en-US" dirty="0"/>
              <a:t>? </a:t>
            </a:r>
            <a:r>
              <a:rPr lang="en-US" dirty="0" err="1"/>
              <a:t>იპოვეთ?Mმოძებნეთ</a:t>
            </a:r>
            <a:r>
              <a:rPr lang="en-US" dirty="0"/>
              <a:t> </a:t>
            </a:r>
            <a:r>
              <a:rPr lang="en-US" dirty="0" err="1"/>
              <a:t>სახელმძღვანელო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გადახედეთ</a:t>
            </a:r>
            <a:r>
              <a:rPr lang="en-US" dirty="0"/>
              <a:t> </a:t>
            </a:r>
            <a:r>
              <a:rPr lang="en-US" dirty="0" err="1"/>
              <a:t>მას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შეკითხვების</a:t>
            </a:r>
            <a:r>
              <a:rPr lang="en-US" dirty="0"/>
              <a:t> </a:t>
            </a:r>
            <a:r>
              <a:rPr lang="en-US" dirty="0" err="1"/>
              <a:t>მოსაძებნად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სამუშაოს</a:t>
            </a:r>
            <a:r>
              <a:rPr lang="en-US" dirty="0"/>
              <a:t> </a:t>
            </a:r>
            <a:r>
              <a:rPr lang="en-US" dirty="0" err="1"/>
              <a:t>მიღება</a:t>
            </a:r>
            <a:r>
              <a:rPr lang="en-US" dirty="0"/>
              <a:t> </a:t>
            </a:r>
            <a:r>
              <a:rPr lang="en-US" dirty="0" err="1"/>
              <a:t>გსურთ</a:t>
            </a:r>
            <a:r>
              <a:rPr lang="en-US" dirty="0"/>
              <a:t>,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სახის</a:t>
            </a:r>
            <a:r>
              <a:rPr lang="en-US" dirty="0"/>
              <a:t> </a:t>
            </a:r>
            <a:r>
              <a:rPr lang="en-US" dirty="0" err="1"/>
              <a:t>კვლევითი</a:t>
            </a:r>
            <a:r>
              <a:rPr lang="en-US" dirty="0"/>
              <a:t> </a:t>
            </a:r>
            <a:r>
              <a:rPr lang="en-US" dirty="0" err="1"/>
              <a:t>მოხსენება</a:t>
            </a:r>
            <a:r>
              <a:rPr lang="en-US" dirty="0"/>
              <a:t> </a:t>
            </a:r>
            <a:r>
              <a:rPr lang="en-US" dirty="0" err="1"/>
              <a:t>დაგეხმარებათ</a:t>
            </a:r>
            <a:r>
              <a:rPr lang="en-US" dirty="0"/>
              <a:t> </a:t>
            </a:r>
            <a:r>
              <a:rPr lang="en-US" dirty="0" err="1"/>
              <a:t>ამაში</a:t>
            </a:r>
            <a:r>
              <a:rPr lang="en-US" dirty="0"/>
              <a:t>? </a:t>
            </a:r>
            <a:r>
              <a:rPr lang="en-US" dirty="0" err="1"/>
              <a:t>დამსაქმებლები</a:t>
            </a:r>
            <a:r>
              <a:rPr lang="en-US" dirty="0"/>
              <a:t> </a:t>
            </a:r>
            <a:r>
              <a:rPr lang="en-US" dirty="0" err="1"/>
              <a:t>ხშირად</a:t>
            </a:r>
            <a:r>
              <a:rPr lang="en-US" dirty="0"/>
              <a:t> </a:t>
            </a:r>
            <a:r>
              <a:rPr lang="en-US" dirty="0" err="1"/>
              <a:t>ითხოვენ</a:t>
            </a:r>
            <a:r>
              <a:rPr lang="en-US" dirty="0"/>
              <a:t> </a:t>
            </a:r>
            <a:r>
              <a:rPr lang="en-US" dirty="0" err="1"/>
              <a:t>კანდიდატისგან</a:t>
            </a:r>
            <a:r>
              <a:rPr lang="en-US" dirty="0"/>
              <a:t> </a:t>
            </a:r>
            <a:r>
              <a:rPr lang="en-US" dirty="0" err="1"/>
              <a:t>ნაშრომის</a:t>
            </a:r>
            <a:r>
              <a:rPr lang="en-US" dirty="0"/>
              <a:t> </a:t>
            </a:r>
            <a:r>
              <a:rPr lang="en-US" dirty="0" err="1"/>
              <a:t>ნიმუშების</a:t>
            </a:r>
            <a:r>
              <a:rPr lang="en-US" dirty="0"/>
              <a:t> </a:t>
            </a:r>
            <a:r>
              <a:rPr lang="en-US" dirty="0" err="1"/>
              <a:t>წარმოდგენას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იდეებისთვისშეგიძლიათ</a:t>
            </a:r>
            <a:r>
              <a:rPr lang="en-US" dirty="0"/>
              <a:t>, </a:t>
            </a:r>
            <a:r>
              <a:rPr lang="en-US" dirty="0" err="1"/>
              <a:t>ასევე</a:t>
            </a:r>
            <a:r>
              <a:rPr lang="en-US" dirty="0"/>
              <a:t>, </a:t>
            </a:r>
            <a:r>
              <a:rPr lang="en-US" dirty="0" err="1"/>
              <a:t>მიმართოთ</a:t>
            </a:r>
            <a:r>
              <a:rPr lang="en-US" dirty="0"/>
              <a:t> </a:t>
            </a:r>
            <a:r>
              <a:rPr lang="en-US" dirty="0" err="1"/>
              <a:t>გამოქვეყნებულ</a:t>
            </a:r>
            <a:r>
              <a:rPr lang="en-US" dirty="0"/>
              <a:t> </a:t>
            </a:r>
            <a:r>
              <a:rPr lang="en-US" dirty="0" err="1"/>
              <a:t>ლიტერატურას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69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2.1.1 </a:t>
            </a:r>
            <a:r>
              <a:rPr lang="en-US" b="1" dirty="0" err="1"/>
              <a:t>ჩაეძიეთ</a:t>
            </a:r>
            <a:r>
              <a:rPr lang="en-US" b="1" dirty="0"/>
              <a:t> </a:t>
            </a:r>
            <a:r>
              <a:rPr lang="en-US" b="1" dirty="0" err="1"/>
              <a:t>თქვენთვის</a:t>
            </a:r>
            <a:r>
              <a:rPr lang="en-US" b="1" dirty="0"/>
              <a:t> </a:t>
            </a:r>
            <a:r>
              <a:rPr lang="en-US" b="1" dirty="0" err="1"/>
              <a:t>საინტერესო</a:t>
            </a:r>
            <a:r>
              <a:rPr lang="en-US" b="1" dirty="0"/>
              <a:t> </a:t>
            </a:r>
            <a:r>
              <a:rPr lang="en-US" b="1" dirty="0" err="1"/>
              <a:t>საკითხებს</a:t>
            </a:r>
            <a:r>
              <a:rPr lang="en-US" b="1" dirty="0"/>
              <a:t> </a:t>
            </a:r>
            <a:r>
              <a:rPr lang="en-US" b="1" dirty="0" smtClean="0"/>
              <a:t>(</a:t>
            </a:r>
            <a:r>
              <a:rPr lang="en-US" b="1" dirty="0"/>
              <a:t>3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თვალი </a:t>
            </a:r>
            <a:r>
              <a:rPr lang="en-US" dirty="0" err="1"/>
              <a:t>გადაავლეთ</a:t>
            </a:r>
            <a:r>
              <a:rPr lang="en-US" dirty="0"/>
              <a:t> </a:t>
            </a:r>
            <a:r>
              <a:rPr lang="en-US" dirty="0" err="1"/>
              <a:t>საკითხებს</a:t>
            </a:r>
            <a:r>
              <a:rPr lang="en-US" dirty="0"/>
              <a:t> </a:t>
            </a:r>
            <a:r>
              <a:rPr lang="en-US" dirty="0" err="1"/>
              <a:t>თქვენი</a:t>
            </a:r>
            <a:r>
              <a:rPr lang="en-US" dirty="0"/>
              <a:t> </a:t>
            </a:r>
            <a:r>
              <a:rPr lang="en-US" dirty="0" err="1"/>
              <a:t>სფეროს</a:t>
            </a:r>
            <a:r>
              <a:rPr lang="en-US" dirty="0"/>
              <a:t> </a:t>
            </a:r>
            <a:r>
              <a:rPr lang="en-US" dirty="0" err="1"/>
              <a:t>შესაბამის</a:t>
            </a:r>
            <a:r>
              <a:rPr lang="en-US" dirty="0"/>
              <a:t> </a:t>
            </a:r>
            <a:r>
              <a:rPr lang="en-US" dirty="0" err="1"/>
              <a:t>სპეციალურ</a:t>
            </a:r>
            <a:r>
              <a:rPr lang="en-US" dirty="0"/>
              <a:t> </a:t>
            </a:r>
            <a:r>
              <a:rPr lang="en-US" dirty="0" err="1"/>
              <a:t>საძიებლებში</a:t>
            </a:r>
            <a:r>
              <a:rPr lang="en-US" dirty="0"/>
              <a:t>, </a:t>
            </a:r>
            <a:r>
              <a:rPr lang="en-US" dirty="0" err="1"/>
              <a:t>მაგალითად</a:t>
            </a:r>
            <a:r>
              <a:rPr lang="en-US" dirty="0"/>
              <a:t>, </a:t>
            </a:r>
            <a:r>
              <a:rPr lang="en-US" dirty="0" err="1"/>
              <a:t>ფილოსოფოსის</a:t>
            </a:r>
            <a:r>
              <a:rPr lang="en-US" dirty="0"/>
              <a:t> </a:t>
            </a:r>
            <a:r>
              <a:rPr lang="en-US" dirty="0" err="1"/>
              <a:t>ინდექსში</a:t>
            </a:r>
            <a:r>
              <a:rPr lang="en-US" dirty="0"/>
              <a:t>, </a:t>
            </a:r>
            <a:r>
              <a:rPr lang="en-US" dirty="0" err="1"/>
              <a:t>გეოგრაფიულ</a:t>
            </a:r>
            <a:r>
              <a:rPr lang="en-US" dirty="0"/>
              <a:t> </a:t>
            </a:r>
            <a:r>
              <a:rPr lang="en-US" dirty="0" err="1"/>
              <a:t>აბსტრაქტებში</a:t>
            </a:r>
            <a:r>
              <a:rPr lang="en-US" dirty="0"/>
              <a:t>, </a:t>
            </a:r>
            <a:r>
              <a:rPr lang="en-US" dirty="0" err="1"/>
              <a:t>ქალთა</a:t>
            </a:r>
            <a:r>
              <a:rPr lang="en-US" dirty="0"/>
              <a:t> </a:t>
            </a:r>
            <a:r>
              <a:rPr lang="en-US" dirty="0" err="1"/>
              <a:t>საკითხების</a:t>
            </a:r>
            <a:r>
              <a:rPr lang="en-US" dirty="0"/>
              <a:t> </a:t>
            </a:r>
            <a:r>
              <a:rPr lang="en-US" dirty="0" err="1"/>
              <a:t>კვლევასთან</a:t>
            </a:r>
            <a:r>
              <a:rPr lang="en-US" dirty="0"/>
              <a:t> </a:t>
            </a:r>
            <a:r>
              <a:rPr lang="en-US" dirty="0" err="1"/>
              <a:t>დაკავშირებულმოხსენებებში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ა.შ</a:t>
            </a:r>
            <a:r>
              <a:rPr lang="en-US" dirty="0"/>
              <a:t>. (</a:t>
            </a:r>
            <a:r>
              <a:rPr lang="en-US" dirty="0" err="1"/>
              <a:t>ბიბლიოგრაფიაში</a:t>
            </a:r>
            <a:r>
              <a:rPr lang="en-US" dirty="0"/>
              <a:t> </a:t>
            </a:r>
            <a:r>
              <a:rPr lang="en-US" dirty="0" err="1"/>
              <a:t>თქვენი</a:t>
            </a:r>
            <a:r>
              <a:rPr lang="en-US" dirty="0"/>
              <a:t> </a:t>
            </a:r>
            <a:r>
              <a:rPr lang="en-US" dirty="0" err="1"/>
              <a:t>სფეროს</a:t>
            </a:r>
            <a:r>
              <a:rPr lang="en-US" dirty="0"/>
              <a:t> </a:t>
            </a:r>
            <a:r>
              <a:rPr lang="en-US" dirty="0" err="1"/>
              <a:t>შესაბამისი</a:t>
            </a:r>
            <a:r>
              <a:rPr lang="en-US" dirty="0"/>
              <a:t> </a:t>
            </a:r>
            <a:r>
              <a:rPr lang="en-US" dirty="0" err="1"/>
              <a:t>საკითხები</a:t>
            </a:r>
            <a:r>
              <a:rPr lang="en-US" dirty="0"/>
              <a:t> </a:t>
            </a:r>
            <a:r>
              <a:rPr lang="en-US" dirty="0" err="1"/>
              <a:t>მეორე</a:t>
            </a:r>
            <a:endParaRPr lang="en-US" dirty="0"/>
          </a:p>
          <a:p>
            <a:pPr lvl="0"/>
            <a:r>
              <a:rPr lang="en-US" dirty="0" err="1"/>
              <a:t>კატეგორიაშია</a:t>
            </a:r>
            <a:r>
              <a:rPr lang="en-US" dirty="0"/>
              <a:t> </a:t>
            </a:r>
            <a:r>
              <a:rPr lang="en-US" dirty="0" err="1"/>
              <a:t>მოცემული</a:t>
            </a:r>
            <a:r>
              <a:rPr lang="en-US" dirty="0"/>
              <a:t>).</a:t>
            </a:r>
          </a:p>
          <a:p>
            <a:pPr lvl="0"/>
            <a:r>
              <a:rPr lang="en-US" dirty="0" err="1"/>
              <a:t>გადახედეთ</a:t>
            </a:r>
            <a:r>
              <a:rPr lang="en-US" dirty="0"/>
              <a:t> </a:t>
            </a:r>
            <a:r>
              <a:rPr lang="en-US" dirty="0" err="1"/>
              <a:t>ჟურნალს</a:t>
            </a:r>
            <a:r>
              <a:rPr lang="en-US" dirty="0"/>
              <a:t>, </a:t>
            </a:r>
            <a:r>
              <a:rPr lang="en-US" dirty="0" err="1"/>
              <a:t>სადაც</a:t>
            </a:r>
            <a:r>
              <a:rPr lang="en-US" dirty="0"/>
              <a:t> </a:t>
            </a:r>
            <a:r>
              <a:rPr lang="en-US" dirty="0" err="1"/>
              <a:t>განხილულია</a:t>
            </a:r>
            <a:r>
              <a:rPr lang="en-US" dirty="0"/>
              <a:t> </a:t>
            </a:r>
            <a:r>
              <a:rPr lang="en-US" dirty="0" err="1"/>
              <a:t>წლის</a:t>
            </a:r>
            <a:r>
              <a:rPr lang="en-US" dirty="0"/>
              <a:t> </a:t>
            </a:r>
            <a:r>
              <a:rPr lang="en-US" dirty="0" err="1"/>
              <a:t>საუკეთესო</a:t>
            </a:r>
            <a:r>
              <a:rPr lang="en-US" dirty="0"/>
              <a:t> </a:t>
            </a:r>
            <a:r>
              <a:rPr lang="en-US" dirty="0" err="1"/>
              <a:t>ნაშრომები</a:t>
            </a:r>
            <a:endParaRPr lang="en-US" dirty="0"/>
          </a:p>
          <a:p>
            <a:pPr lvl="0"/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სფეროში</a:t>
            </a:r>
            <a:r>
              <a:rPr lang="en-US" dirty="0"/>
              <a:t> (</a:t>
            </a:r>
            <a:r>
              <a:rPr lang="en-US" dirty="0" err="1"/>
              <a:t>ბიბლიოგრაფიაში</a:t>
            </a:r>
            <a:r>
              <a:rPr lang="en-US" dirty="0"/>
              <a:t> </a:t>
            </a:r>
            <a:r>
              <a:rPr lang="en-US" dirty="0" err="1"/>
              <a:t>თქვენი</a:t>
            </a:r>
            <a:r>
              <a:rPr lang="en-US" dirty="0"/>
              <a:t> </a:t>
            </a:r>
            <a:r>
              <a:rPr lang="en-US" dirty="0" err="1"/>
              <a:t>სფეროს</a:t>
            </a:r>
            <a:r>
              <a:rPr lang="en-US" dirty="0"/>
              <a:t> </a:t>
            </a:r>
            <a:r>
              <a:rPr lang="en-US" dirty="0" err="1"/>
              <a:t>შესაბამისი</a:t>
            </a:r>
            <a:r>
              <a:rPr lang="en-US" dirty="0"/>
              <a:t> </a:t>
            </a:r>
            <a:r>
              <a:rPr lang="en-US" dirty="0" err="1"/>
              <a:t>საკითხები</a:t>
            </a:r>
            <a:r>
              <a:rPr lang="en-US" dirty="0"/>
              <a:t> </a:t>
            </a:r>
            <a:r>
              <a:rPr lang="en-US" dirty="0" err="1"/>
              <a:t>მეორე</a:t>
            </a:r>
            <a:r>
              <a:rPr lang="en-US" dirty="0"/>
              <a:t> </a:t>
            </a:r>
            <a:r>
              <a:rPr lang="en-US" dirty="0" err="1"/>
              <a:t>კატეგორიაშია</a:t>
            </a:r>
            <a:r>
              <a:rPr lang="en-US" dirty="0"/>
              <a:t> </a:t>
            </a:r>
            <a:r>
              <a:rPr lang="en-US" dirty="0" err="1"/>
              <a:t>მოცემული</a:t>
            </a:r>
            <a:r>
              <a:rPr lang="en-US" dirty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77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რა</a:t>
            </a:r>
            <a:r>
              <a:rPr lang="en-US" dirty="0" smtClean="0"/>
              <a:t> </a:t>
            </a:r>
            <a:r>
              <a:rPr lang="en-US" dirty="0" err="1" smtClean="0"/>
              <a:t>არის</a:t>
            </a:r>
            <a:r>
              <a:rPr lang="en-US" dirty="0" smtClean="0"/>
              <a:t> </a:t>
            </a:r>
            <a:r>
              <a:rPr lang="en-US" i="1" dirty="0" err="1" smtClean="0"/>
              <a:t>კვლევა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კვლევას</a:t>
            </a:r>
            <a:r>
              <a:rPr lang="en-US" dirty="0"/>
              <a:t> </a:t>
            </a:r>
            <a:r>
              <a:rPr lang="en-US" dirty="0" err="1"/>
              <a:t>ატარებთ</a:t>
            </a:r>
            <a:r>
              <a:rPr lang="en-US" dirty="0"/>
              <a:t> </a:t>
            </a:r>
            <a:r>
              <a:rPr lang="en-US" dirty="0" err="1"/>
              <a:t>ყოველ</a:t>
            </a:r>
            <a:r>
              <a:rPr lang="en-US" dirty="0"/>
              <a:t> </a:t>
            </a:r>
            <a:r>
              <a:rPr lang="en-US" dirty="0" err="1"/>
              <a:t>ჯერზე</a:t>
            </a:r>
            <a:r>
              <a:rPr lang="en-US" dirty="0"/>
              <a:t>, </a:t>
            </a:r>
            <a:r>
              <a:rPr lang="en-US" dirty="0" err="1" smtClean="0"/>
              <a:t>როდესაც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err="1"/>
              <a:t>სვამთ</a:t>
            </a:r>
            <a:r>
              <a:rPr lang="en-US" dirty="0"/>
              <a:t> </a:t>
            </a:r>
            <a:r>
              <a:rPr lang="en-US" dirty="0" err="1"/>
              <a:t>შეკითხვას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ეძებთ</a:t>
            </a:r>
            <a:r>
              <a:rPr lang="en-US" dirty="0"/>
              <a:t> </a:t>
            </a:r>
            <a:r>
              <a:rPr lang="en-US" dirty="0" err="1"/>
              <a:t>ფაქტებს</a:t>
            </a:r>
            <a:r>
              <a:rPr lang="en-US" dirty="0"/>
              <a:t> </a:t>
            </a:r>
            <a:r>
              <a:rPr lang="en-US" dirty="0" err="1"/>
              <a:t>მასზე</a:t>
            </a:r>
            <a:r>
              <a:rPr lang="en-US" dirty="0"/>
              <a:t> </a:t>
            </a:r>
            <a:r>
              <a:rPr lang="en-US" dirty="0" err="1"/>
              <a:t>პასუხის</a:t>
            </a:r>
            <a:r>
              <a:rPr lang="en-US" dirty="0"/>
              <a:t> </a:t>
            </a:r>
            <a:r>
              <a:rPr lang="en-US" dirty="0" err="1"/>
              <a:t>გასაცემად</a:t>
            </a:r>
            <a:endParaRPr lang="en-US" dirty="0"/>
          </a:p>
          <a:p>
            <a:r>
              <a:rPr lang="en-US" dirty="0" err="1"/>
              <a:t>განურჩევლად</a:t>
            </a:r>
            <a:r>
              <a:rPr lang="en-US" dirty="0"/>
              <a:t> </a:t>
            </a:r>
            <a:r>
              <a:rPr lang="en-US" dirty="0" err="1"/>
              <a:t>იმისა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შეკითხვა</a:t>
            </a:r>
            <a:r>
              <a:rPr lang="en-US" dirty="0"/>
              <a:t> </a:t>
            </a:r>
            <a:r>
              <a:rPr lang="en-US" dirty="0" err="1" smtClean="0"/>
              <a:t>მარტივია</a:t>
            </a:r>
            <a:r>
              <a:rPr lang="en-US" dirty="0" smtClean="0"/>
              <a:t> - </a:t>
            </a:r>
            <a:r>
              <a:rPr lang="en-US" i="1" dirty="0" err="1" smtClean="0"/>
              <a:t>წყალსადენის</a:t>
            </a:r>
            <a:r>
              <a:rPr lang="en-US" i="1" dirty="0" smtClean="0"/>
              <a:t> </a:t>
            </a:r>
            <a:r>
              <a:rPr lang="en-US" i="1" dirty="0" err="1"/>
              <a:t>შემკეთებლის</a:t>
            </a:r>
            <a:r>
              <a:rPr lang="en-US" i="1" dirty="0"/>
              <a:t> </a:t>
            </a:r>
            <a:r>
              <a:rPr lang="en-US" i="1" dirty="0" err="1" smtClean="0"/>
              <a:t>პოვნა</a:t>
            </a:r>
            <a:r>
              <a:rPr lang="en-US" i="1" dirty="0"/>
              <a:t> </a:t>
            </a:r>
            <a:r>
              <a:rPr lang="en-US" dirty="0" err="1"/>
              <a:t>თუ</a:t>
            </a:r>
            <a:r>
              <a:rPr lang="en-US" dirty="0"/>
              <a:t> </a:t>
            </a:r>
            <a:endParaRPr lang="en-US" i="1" dirty="0"/>
          </a:p>
          <a:p>
            <a:pPr lvl="1"/>
            <a:r>
              <a:rPr lang="en-US" dirty="0" err="1" smtClean="0"/>
              <a:t>რთული</a:t>
            </a:r>
            <a:r>
              <a:rPr lang="en-US" dirty="0" smtClean="0"/>
              <a:t> - </a:t>
            </a:r>
            <a:r>
              <a:rPr lang="en-US" dirty="0" err="1" smtClean="0"/>
              <a:t>სიცოცხლის</a:t>
            </a:r>
            <a:r>
              <a:rPr lang="en-US" dirty="0" smtClean="0"/>
              <a:t> </a:t>
            </a:r>
            <a:r>
              <a:rPr lang="en-US" dirty="0" err="1"/>
              <a:t>დასაბამის</a:t>
            </a:r>
            <a:r>
              <a:rPr lang="en-US" dirty="0"/>
              <a:t> </a:t>
            </a:r>
            <a:r>
              <a:rPr lang="en-US" dirty="0" err="1"/>
              <a:t>აღმოჩენა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თემის</a:t>
            </a:r>
            <a:r>
              <a:rPr lang="en-US" dirty="0" smtClean="0"/>
              <a:t> </a:t>
            </a:r>
            <a:r>
              <a:rPr lang="en-US" dirty="0" err="1" smtClean="0"/>
              <a:t>შერჩევისას</a:t>
            </a:r>
            <a:r>
              <a:rPr lang="en-US" dirty="0" smtClean="0"/>
              <a:t> </a:t>
            </a:r>
            <a:r>
              <a:rPr lang="en-US" dirty="0" err="1" smtClean="0"/>
              <a:t>გაითვალისწინეთ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კვლევითი</a:t>
            </a:r>
            <a:r>
              <a:rPr lang="en-US" dirty="0" smtClean="0"/>
              <a:t> </a:t>
            </a:r>
            <a:r>
              <a:rPr lang="en-US" dirty="0" err="1" smtClean="0"/>
              <a:t>პროექტის</a:t>
            </a:r>
            <a:r>
              <a:rPr lang="en-US" dirty="0" smtClean="0"/>
              <a:t> </a:t>
            </a:r>
            <a:r>
              <a:rPr lang="en-US" dirty="0" err="1" smtClean="0"/>
              <a:t>განმავლობაში</a:t>
            </a:r>
            <a:r>
              <a:rPr lang="en-US" dirty="0" smtClean="0"/>
              <a:t> </a:t>
            </a:r>
            <a:r>
              <a:rPr lang="en-US" dirty="0" err="1" smtClean="0"/>
              <a:t>მიღებული</a:t>
            </a:r>
            <a:r>
              <a:rPr lang="en-US" dirty="0" smtClean="0"/>
              <a:t> </a:t>
            </a:r>
            <a:r>
              <a:rPr lang="en-US" dirty="0" err="1" smtClean="0"/>
              <a:t>ცოდნა</a:t>
            </a:r>
            <a:r>
              <a:rPr lang="en-US" dirty="0" smtClean="0"/>
              <a:t> </a:t>
            </a:r>
            <a:r>
              <a:rPr lang="en-US" dirty="0" err="1" smtClean="0"/>
              <a:t>პირველ</a:t>
            </a:r>
            <a:r>
              <a:rPr lang="en-US" dirty="0" smtClean="0"/>
              <a:t> </a:t>
            </a:r>
            <a:r>
              <a:rPr lang="en-US" dirty="0" err="1" smtClean="0"/>
              <a:t>რიგში</a:t>
            </a:r>
            <a:r>
              <a:rPr lang="en-US" dirty="0" smtClean="0"/>
              <a:t> </a:t>
            </a:r>
            <a:r>
              <a:rPr lang="en-US" dirty="0" err="1" smtClean="0"/>
              <a:t>თქვენთვის</a:t>
            </a:r>
            <a:r>
              <a:rPr lang="en-US" dirty="0" smtClean="0"/>
              <a:t> </a:t>
            </a:r>
            <a:r>
              <a:rPr lang="en-US" dirty="0" err="1" smtClean="0"/>
              <a:t>უნდა</a:t>
            </a:r>
            <a:r>
              <a:rPr lang="en-US" dirty="0" smtClean="0"/>
              <a:t> </a:t>
            </a:r>
            <a:r>
              <a:rPr lang="en-US" dirty="0" err="1" smtClean="0"/>
              <a:t>იყოს</a:t>
            </a:r>
            <a:r>
              <a:rPr lang="en-US" dirty="0" smtClean="0"/>
              <a:t> </a:t>
            </a:r>
            <a:r>
              <a:rPr lang="en-US" dirty="0" err="1" smtClean="0"/>
              <a:t>მნიშვნელოვანი</a:t>
            </a:r>
            <a:endParaRPr lang="en-US" dirty="0" smtClean="0"/>
          </a:p>
          <a:p>
            <a:r>
              <a:rPr lang="en-US" dirty="0" err="1" smtClean="0"/>
              <a:t>აარჩიეთ</a:t>
            </a:r>
            <a:r>
              <a:rPr lang="en-US" dirty="0" smtClean="0"/>
              <a:t> </a:t>
            </a:r>
            <a:r>
              <a:rPr lang="en-US" dirty="0" err="1" smtClean="0"/>
              <a:t>ისეთი</a:t>
            </a:r>
            <a:r>
              <a:rPr lang="en-US" dirty="0" smtClean="0"/>
              <a:t> </a:t>
            </a:r>
            <a:r>
              <a:rPr lang="en-US" dirty="0" err="1" smtClean="0"/>
              <a:t>პროექტი</a:t>
            </a:r>
            <a:r>
              <a:rPr lang="en-US" dirty="0" smtClean="0"/>
              <a:t>, </a:t>
            </a:r>
            <a:r>
              <a:rPr lang="en-US" dirty="0" err="1" smtClean="0"/>
              <a:t>რომელის</a:t>
            </a:r>
            <a:r>
              <a:rPr lang="en-US" dirty="0" smtClean="0"/>
              <a:t> </a:t>
            </a:r>
            <a:r>
              <a:rPr lang="en-US" dirty="0" err="1" smtClean="0"/>
              <a:t>შედეგები</a:t>
            </a:r>
            <a:r>
              <a:rPr lang="en-US" dirty="0" smtClean="0"/>
              <a:t> </a:t>
            </a:r>
            <a:r>
              <a:rPr lang="en-US" dirty="0" err="1" smtClean="0"/>
              <a:t>მისი</a:t>
            </a:r>
            <a:r>
              <a:rPr lang="en-US" dirty="0" smtClean="0"/>
              <a:t> </a:t>
            </a:r>
            <a:r>
              <a:rPr lang="en-US" dirty="0" err="1" smtClean="0"/>
              <a:t>დასრულების</a:t>
            </a:r>
            <a:r>
              <a:rPr lang="en-US" dirty="0" smtClean="0"/>
              <a:t> </a:t>
            </a:r>
            <a:r>
              <a:rPr lang="en-US" dirty="0" err="1" smtClean="0"/>
              <a:t>დროისთვისაც</a:t>
            </a:r>
            <a:r>
              <a:rPr lang="en-US" dirty="0" smtClean="0"/>
              <a:t> </a:t>
            </a:r>
            <a:r>
              <a:rPr lang="en-US" dirty="0" err="1" smtClean="0"/>
              <a:t>იქნება</a:t>
            </a:r>
            <a:r>
              <a:rPr lang="en-US" dirty="0" smtClean="0"/>
              <a:t> </a:t>
            </a:r>
            <a:r>
              <a:rPr lang="en-US" dirty="0" err="1" smtClean="0"/>
              <a:t>აქტუალური</a:t>
            </a:r>
            <a:endParaRPr lang="en-US" dirty="0" smtClean="0"/>
          </a:p>
          <a:p>
            <a:r>
              <a:rPr lang="en-US" dirty="0" err="1" smtClean="0"/>
              <a:t>შესაძლოა</a:t>
            </a:r>
            <a:r>
              <a:rPr lang="en-US" dirty="0" smtClean="0"/>
              <a:t> </a:t>
            </a:r>
            <a:r>
              <a:rPr lang="en-US" dirty="0" err="1" smtClean="0"/>
              <a:t>პროექტზე</a:t>
            </a:r>
            <a:r>
              <a:rPr lang="en-US" dirty="0" smtClean="0"/>
              <a:t> </a:t>
            </a:r>
            <a:r>
              <a:rPr lang="en-US" dirty="0" err="1" smtClean="0"/>
              <a:t>დიდი</a:t>
            </a:r>
            <a:r>
              <a:rPr lang="en-US" dirty="0" smtClean="0"/>
              <a:t> </a:t>
            </a:r>
            <a:r>
              <a:rPr lang="en-US" dirty="0" err="1" smtClean="0"/>
              <a:t>რესურსის</a:t>
            </a:r>
            <a:r>
              <a:rPr lang="en-US" dirty="0" smtClean="0"/>
              <a:t> </a:t>
            </a:r>
            <a:r>
              <a:rPr lang="en-US" dirty="0" err="1" smtClean="0"/>
              <a:t>დახარჯვა</a:t>
            </a:r>
            <a:r>
              <a:rPr lang="en-US" dirty="0" smtClean="0"/>
              <a:t> </a:t>
            </a:r>
            <a:r>
              <a:rPr lang="en-US" dirty="0" err="1" smtClean="0"/>
              <a:t>მოგიწიოთ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ის</a:t>
            </a:r>
            <a:r>
              <a:rPr lang="en-US" dirty="0" smtClean="0"/>
              <a:t> </a:t>
            </a:r>
            <a:r>
              <a:rPr lang="en-US" dirty="0" err="1" smtClean="0"/>
              <a:t>ამად</a:t>
            </a:r>
            <a:r>
              <a:rPr lang="en-US" dirty="0" smtClean="0"/>
              <a:t> </a:t>
            </a:r>
            <a:r>
              <a:rPr lang="en-US" dirty="0" err="1" smtClean="0"/>
              <a:t>უნდა</a:t>
            </a:r>
            <a:r>
              <a:rPr lang="en-US" dirty="0" smtClean="0"/>
              <a:t> </a:t>
            </a:r>
            <a:r>
              <a:rPr lang="en-US" dirty="0" err="1" smtClean="0"/>
              <a:t>გიღირდეთ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384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2.1.2 </a:t>
            </a:r>
            <a:r>
              <a:rPr lang="en-US" b="1" dirty="0" err="1"/>
              <a:t>გახადეთ</a:t>
            </a:r>
            <a:r>
              <a:rPr lang="en-US" b="1" dirty="0"/>
              <a:t> </a:t>
            </a:r>
            <a:r>
              <a:rPr lang="en-US" b="1" dirty="0" err="1"/>
              <a:t>თემა</a:t>
            </a:r>
            <a:r>
              <a:rPr lang="en-US" b="1" dirty="0"/>
              <a:t> </a:t>
            </a:r>
            <a:r>
              <a:rPr lang="en-US" b="1" dirty="0" err="1"/>
              <a:t>ადვილად</a:t>
            </a:r>
            <a:r>
              <a:rPr lang="en-US" b="1" dirty="0"/>
              <a:t> </a:t>
            </a:r>
            <a:r>
              <a:rPr lang="en-US" b="1" dirty="0" err="1" smtClean="0"/>
              <a:t>მართვადი</a:t>
            </a:r>
            <a:r>
              <a:rPr lang="en-US" b="1" dirty="0" smtClean="0"/>
              <a:t> - </a:t>
            </a:r>
            <a:r>
              <a:rPr lang="en-US" b="1" dirty="0" err="1" smtClean="0"/>
              <a:t>ფოკუსირება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ფართოდან</a:t>
            </a:r>
            <a:r>
              <a:rPr lang="en-US" dirty="0" smtClean="0"/>
              <a:t> - </a:t>
            </a:r>
            <a:r>
              <a:rPr lang="en-US" dirty="0" err="1" smtClean="0"/>
              <a:t>ვიწროსკენ</a:t>
            </a:r>
            <a:endParaRPr lang="en-US" dirty="0" smtClean="0"/>
          </a:p>
          <a:p>
            <a:pPr lvl="1"/>
            <a:r>
              <a:rPr lang="en-US" dirty="0" err="1"/>
              <a:t>დაავიწროეთ</a:t>
            </a:r>
            <a:r>
              <a:rPr lang="en-US" dirty="0"/>
              <a:t> </a:t>
            </a:r>
            <a:r>
              <a:rPr lang="en-US" dirty="0" err="1"/>
              <a:t>თემა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/>
              <a:t>განსაზღვრეთ</a:t>
            </a:r>
            <a:r>
              <a:rPr lang="en-US" dirty="0"/>
              <a:t>, </a:t>
            </a:r>
            <a:r>
              <a:rPr lang="en-US" dirty="0" err="1"/>
              <a:t>თემაში</a:t>
            </a:r>
            <a:r>
              <a:rPr lang="en-US" dirty="0"/>
              <a:t> </a:t>
            </a:r>
            <a:r>
              <a:rPr lang="en-US" dirty="0" err="1"/>
              <a:t>კონკრეტულად</a:t>
            </a:r>
            <a:r>
              <a:rPr lang="en-US" dirty="0"/>
              <a:t>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 smtClean="0"/>
              <a:t>გაინტერესებთ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/>
              <a:t>განიხილეთ</a:t>
            </a:r>
            <a:r>
              <a:rPr lang="en-US" dirty="0"/>
              <a:t> </a:t>
            </a:r>
            <a:r>
              <a:rPr lang="en-US" dirty="0" err="1"/>
              <a:t>თემა</a:t>
            </a:r>
            <a:r>
              <a:rPr lang="en-US" dirty="0"/>
              <a:t> </a:t>
            </a:r>
            <a:r>
              <a:rPr lang="en-US" dirty="0" err="1"/>
              <a:t>თქვენთვის</a:t>
            </a:r>
            <a:r>
              <a:rPr lang="en-US" dirty="0"/>
              <a:t> </a:t>
            </a:r>
            <a:r>
              <a:rPr lang="en-US" dirty="0" err="1"/>
              <a:t>ცნობილ</a:t>
            </a:r>
            <a:r>
              <a:rPr lang="en-US" dirty="0"/>
              <a:t> </a:t>
            </a:r>
            <a:r>
              <a:rPr lang="en-US" dirty="0" err="1"/>
              <a:t>რაიმე</a:t>
            </a:r>
            <a:r>
              <a:rPr lang="en-US" dirty="0"/>
              <a:t> </a:t>
            </a:r>
            <a:r>
              <a:rPr lang="en-US" dirty="0" err="1"/>
              <a:t>კონტექსტში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დაამატეთ</a:t>
            </a:r>
            <a:r>
              <a:rPr lang="en-US" dirty="0"/>
              <a:t> </a:t>
            </a:r>
            <a:r>
              <a:rPr lang="en-US" dirty="0" err="1"/>
              <a:t>სიტყვები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ფრაზები</a:t>
            </a:r>
            <a:r>
              <a:rPr lang="en-US" dirty="0"/>
              <a:t> </a:t>
            </a:r>
            <a:r>
              <a:rPr lang="en-US" dirty="0" err="1"/>
              <a:t>ამ</a:t>
            </a:r>
            <a:r>
              <a:rPr lang="en-US" dirty="0"/>
              <a:t> </a:t>
            </a:r>
            <a:r>
              <a:rPr lang="en-US" dirty="0" err="1"/>
              <a:t>ცოდნის</a:t>
            </a:r>
            <a:r>
              <a:rPr lang="en-US" dirty="0"/>
              <a:t> </a:t>
            </a:r>
            <a:r>
              <a:rPr lang="en-US" dirty="0" err="1"/>
              <a:t>ასახვისთვის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სასარგებლოა</a:t>
            </a:r>
            <a:r>
              <a:rPr lang="en-US" dirty="0"/>
              <a:t> </a:t>
            </a:r>
            <a:r>
              <a:rPr lang="en-US" dirty="0" err="1"/>
              <a:t>თემები</a:t>
            </a:r>
            <a:r>
              <a:rPr lang="en-US" dirty="0"/>
              <a:t>, </a:t>
            </a:r>
            <a:r>
              <a:rPr lang="en-US" dirty="0" err="1"/>
              <a:t>რომლებიც</a:t>
            </a:r>
            <a:r>
              <a:rPr lang="en-US" dirty="0"/>
              <a:t> </a:t>
            </a:r>
            <a:r>
              <a:rPr lang="en-US" dirty="0" err="1"/>
              <a:t>იწვევს</a:t>
            </a:r>
            <a:r>
              <a:rPr lang="en-US" dirty="0"/>
              <a:t> </a:t>
            </a:r>
            <a:r>
              <a:rPr lang="en-US" dirty="0" err="1"/>
              <a:t>დისკუსიას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90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ლიტერატურის</a:t>
            </a:r>
            <a:r>
              <a:rPr lang="en-US" dirty="0" smtClean="0"/>
              <a:t> </a:t>
            </a:r>
            <a:r>
              <a:rPr lang="en-US" dirty="0" err="1" smtClean="0"/>
              <a:t>გაცნობა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შესაძლოა</a:t>
            </a:r>
            <a:r>
              <a:rPr lang="en-US" dirty="0"/>
              <a:t> </a:t>
            </a:r>
            <a:r>
              <a:rPr lang="en-US" dirty="0" err="1"/>
              <a:t>კვლევის</a:t>
            </a:r>
            <a:r>
              <a:rPr lang="en-US" dirty="0"/>
              <a:t> </a:t>
            </a:r>
            <a:r>
              <a:rPr lang="en-US" dirty="0" err="1"/>
              <a:t>ფოკუსის</a:t>
            </a:r>
            <a:r>
              <a:rPr lang="en-US" dirty="0"/>
              <a:t> </a:t>
            </a:r>
            <a:r>
              <a:rPr lang="en-US" dirty="0" err="1"/>
              <a:t>შერჩევა</a:t>
            </a:r>
            <a:r>
              <a:rPr lang="en-US" dirty="0"/>
              <a:t> </a:t>
            </a:r>
            <a:r>
              <a:rPr lang="en-US" dirty="0" err="1"/>
              <a:t>ლიტერატურის</a:t>
            </a:r>
            <a:r>
              <a:rPr lang="en-US" dirty="0"/>
              <a:t> </a:t>
            </a:r>
            <a:r>
              <a:rPr lang="en-US" dirty="0" err="1"/>
              <a:t>გაცნობამდე</a:t>
            </a:r>
            <a:r>
              <a:rPr lang="en-US" dirty="0"/>
              <a:t> </a:t>
            </a:r>
            <a:r>
              <a:rPr lang="en-US" dirty="0" err="1"/>
              <a:t>ვერც</a:t>
            </a:r>
            <a:r>
              <a:rPr lang="en-US" dirty="0"/>
              <a:t> </a:t>
            </a:r>
            <a:r>
              <a:rPr lang="en-US" dirty="0" err="1"/>
              <a:t>შეძლოთ</a:t>
            </a:r>
            <a:r>
              <a:rPr lang="en-US" dirty="0"/>
              <a:t> - </a:t>
            </a:r>
            <a:r>
              <a:rPr lang="en-US" dirty="0" err="1"/>
              <a:t>დაიწყეთ</a:t>
            </a:r>
            <a:r>
              <a:rPr lang="en-US" dirty="0"/>
              <a:t> </a:t>
            </a:r>
            <a:r>
              <a:rPr lang="en-US" dirty="0" err="1"/>
              <a:t>ადრევე</a:t>
            </a:r>
            <a:r>
              <a:rPr lang="en-US" dirty="0"/>
              <a:t> </a:t>
            </a:r>
            <a:r>
              <a:rPr lang="en-US" dirty="0" err="1"/>
              <a:t>კითხვა</a:t>
            </a:r>
            <a:endParaRPr lang="en-US" dirty="0"/>
          </a:p>
          <a:p>
            <a:r>
              <a:rPr lang="en-US" dirty="0" err="1" smtClean="0"/>
              <a:t>თემის</a:t>
            </a:r>
            <a:r>
              <a:rPr lang="en-US" dirty="0" smtClean="0"/>
              <a:t> </a:t>
            </a:r>
            <a:r>
              <a:rPr lang="en-US" dirty="0" err="1" smtClean="0"/>
              <a:t>შესახებ</a:t>
            </a:r>
            <a:r>
              <a:rPr lang="en-US" dirty="0" smtClean="0"/>
              <a:t> </a:t>
            </a:r>
            <a:r>
              <a:rPr lang="en-US" dirty="0" err="1"/>
              <a:t>გაეცანით</a:t>
            </a:r>
            <a:r>
              <a:rPr lang="en-US" dirty="0"/>
              <a:t> </a:t>
            </a:r>
            <a:r>
              <a:rPr lang="en-US" dirty="0" err="1" smtClean="0"/>
              <a:t>მასალებს</a:t>
            </a:r>
            <a:r>
              <a:rPr lang="en-US" dirty="0" smtClean="0"/>
              <a:t> </a:t>
            </a:r>
            <a:r>
              <a:rPr lang="en-US" dirty="0" err="1"/>
              <a:t>თავდაპირველად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ზოგად</a:t>
            </a:r>
            <a:r>
              <a:rPr lang="en-US" dirty="0" smtClean="0"/>
              <a:t> </a:t>
            </a:r>
            <a:r>
              <a:rPr lang="en-US" dirty="0" err="1" smtClean="0"/>
              <a:t>ენციკლოპედიაში</a:t>
            </a:r>
            <a:endParaRPr lang="en-US" dirty="0"/>
          </a:p>
          <a:p>
            <a:pPr lvl="1"/>
            <a:r>
              <a:rPr lang="en-US" dirty="0" err="1"/>
              <a:t>შემდეგ</a:t>
            </a:r>
            <a:r>
              <a:rPr lang="en-US" dirty="0"/>
              <a:t> </a:t>
            </a:r>
            <a:r>
              <a:rPr lang="en-US" dirty="0" err="1"/>
              <a:t>თემატურ</a:t>
            </a:r>
            <a:r>
              <a:rPr lang="en-US" dirty="0"/>
              <a:t> </a:t>
            </a:r>
            <a:r>
              <a:rPr lang="en-US" dirty="0" err="1"/>
              <a:t>ენციკლოპედიაში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 err="1"/>
              <a:t>გადაათვალიერეთ</a:t>
            </a:r>
            <a:r>
              <a:rPr lang="en-US" dirty="0"/>
              <a:t> </a:t>
            </a:r>
            <a:r>
              <a:rPr lang="en-US" dirty="0" err="1"/>
              <a:t>თემის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 </a:t>
            </a:r>
            <a:r>
              <a:rPr lang="en-US" dirty="0" err="1"/>
              <a:t>არსებული</a:t>
            </a:r>
            <a:r>
              <a:rPr lang="en-US" dirty="0"/>
              <a:t> </a:t>
            </a:r>
            <a:r>
              <a:rPr lang="en-US" dirty="0" err="1"/>
              <a:t>კვლევები</a:t>
            </a:r>
            <a:r>
              <a:rPr lang="en-US" dirty="0"/>
              <a:t> (</a:t>
            </a:r>
            <a:r>
              <a:rPr lang="en-US" dirty="0" err="1"/>
              <a:t>ჩვეულებრივ</a:t>
            </a:r>
            <a:r>
              <a:rPr lang="en-US" dirty="0"/>
              <a:t>, </a:t>
            </a:r>
            <a:r>
              <a:rPr lang="en-US" dirty="0" err="1"/>
              <a:t>კვლევები</a:t>
            </a:r>
            <a:r>
              <a:rPr lang="en-US" dirty="0"/>
              <a:t> </a:t>
            </a:r>
            <a:r>
              <a:rPr lang="en-US" dirty="0" err="1"/>
              <a:t>მითითებულია</a:t>
            </a:r>
            <a:r>
              <a:rPr lang="en-US" dirty="0"/>
              <a:t> </a:t>
            </a:r>
            <a:r>
              <a:rPr lang="en-US" dirty="0" err="1"/>
              <a:t>ენციკლოპედიის</a:t>
            </a:r>
            <a:r>
              <a:rPr lang="en-US" dirty="0"/>
              <a:t> </a:t>
            </a:r>
            <a:r>
              <a:rPr lang="en-US" dirty="0" err="1"/>
              <a:t>სტატიებში</a:t>
            </a:r>
            <a:r>
              <a:rPr lang="en-US" dirty="0"/>
              <a:t>).</a:t>
            </a:r>
          </a:p>
          <a:p>
            <a:r>
              <a:rPr lang="en-US" dirty="0" err="1"/>
              <a:t>ყოველწლიურ</a:t>
            </a:r>
            <a:r>
              <a:rPr lang="en-US" dirty="0"/>
              <a:t> </a:t>
            </a:r>
            <a:r>
              <a:rPr lang="en-US" dirty="0" err="1"/>
              <a:t>ბიბლიოგრაფიაში</a:t>
            </a:r>
            <a:r>
              <a:rPr lang="en-US" dirty="0"/>
              <a:t> თვალი </a:t>
            </a:r>
            <a:r>
              <a:rPr lang="en-US" dirty="0" err="1"/>
              <a:t>გადაავლეთ</a:t>
            </a:r>
            <a:r>
              <a:rPr lang="en-US" dirty="0"/>
              <a:t> </a:t>
            </a:r>
            <a:r>
              <a:rPr lang="en-US" dirty="0" err="1"/>
              <a:t>თქვენი</a:t>
            </a:r>
            <a:r>
              <a:rPr lang="en-US" dirty="0"/>
              <a:t> </a:t>
            </a:r>
            <a:r>
              <a:rPr lang="en-US" dirty="0" err="1"/>
              <a:t>თემის</a:t>
            </a:r>
            <a:r>
              <a:rPr lang="en-US" dirty="0"/>
              <a:t> </a:t>
            </a:r>
            <a:r>
              <a:rPr lang="en-US" dirty="0" err="1" smtClean="0"/>
              <a:t>ქვესათაურებს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ინტერნეტში</a:t>
            </a:r>
            <a:r>
              <a:rPr lang="en-US" dirty="0"/>
              <a:t> </a:t>
            </a:r>
            <a:r>
              <a:rPr lang="en-US" dirty="0" err="1"/>
              <a:t>მოიძიეთ</a:t>
            </a:r>
            <a:r>
              <a:rPr lang="en-US" dirty="0"/>
              <a:t> </a:t>
            </a:r>
            <a:r>
              <a:rPr lang="en-US" dirty="0" err="1"/>
              <a:t>მასალები</a:t>
            </a:r>
            <a:r>
              <a:rPr lang="en-US" dirty="0"/>
              <a:t> </a:t>
            </a:r>
            <a:r>
              <a:rPr lang="en-US" dirty="0" err="1"/>
              <a:t>თემის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 (</a:t>
            </a:r>
            <a:r>
              <a:rPr lang="en-US" dirty="0" err="1"/>
              <a:t>მაგრამ</a:t>
            </a:r>
            <a:r>
              <a:rPr lang="en-US" dirty="0"/>
              <a:t> </a:t>
            </a:r>
            <a:r>
              <a:rPr lang="en-US" dirty="0" err="1"/>
              <a:t>ყურადღებით</a:t>
            </a:r>
            <a:r>
              <a:rPr lang="en-US" dirty="0"/>
              <a:t> </a:t>
            </a:r>
            <a:r>
              <a:rPr lang="en-US" dirty="0" err="1"/>
              <a:t>დააკვირდით</a:t>
            </a:r>
            <a:r>
              <a:rPr lang="en-US" dirty="0"/>
              <a:t> </a:t>
            </a:r>
            <a:r>
              <a:rPr lang="en-US" dirty="0" err="1"/>
              <a:t>მოძიებულ</a:t>
            </a:r>
            <a:r>
              <a:rPr lang="en-US" dirty="0"/>
              <a:t> </a:t>
            </a:r>
            <a:r>
              <a:rPr lang="en-US" dirty="0" err="1"/>
              <a:t>მასალებს</a:t>
            </a:r>
            <a:r>
              <a:rPr lang="en-US" dirty="0"/>
              <a:t>; </a:t>
            </a:r>
            <a:r>
              <a:rPr lang="en-US" dirty="0" err="1"/>
              <a:t>იხ</a:t>
            </a:r>
            <a:r>
              <a:rPr lang="en-US" dirty="0"/>
              <a:t>. </a:t>
            </a:r>
            <a:r>
              <a:rPr lang="en-US" dirty="0" err="1"/>
              <a:t>პუნქტი</a:t>
            </a:r>
            <a:r>
              <a:rPr lang="en-US" dirty="0"/>
              <a:t> 3.4.3)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9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855"/>
            <a:ext cx="8913813" cy="109834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2.1.3 </a:t>
            </a:r>
            <a:r>
              <a:rPr lang="en-US" b="1" dirty="0" err="1"/>
              <a:t>დასვით</a:t>
            </a:r>
            <a:r>
              <a:rPr lang="en-US" b="1" dirty="0"/>
              <a:t> </a:t>
            </a:r>
            <a:r>
              <a:rPr lang="en-US" b="1" dirty="0" err="1"/>
              <a:t>შეკითხვა</a:t>
            </a:r>
            <a:r>
              <a:rPr lang="en-US" b="1" dirty="0"/>
              <a:t> </a:t>
            </a:r>
            <a:r>
              <a:rPr lang="en-US" b="1" dirty="0" err="1"/>
              <a:t>თქვენს</a:t>
            </a:r>
            <a:r>
              <a:rPr lang="en-US" b="1" dirty="0"/>
              <a:t> </a:t>
            </a:r>
            <a:r>
              <a:rPr lang="en-US" b="1" dirty="0" err="1"/>
              <a:t>თემასთან</a:t>
            </a:r>
            <a:r>
              <a:rPr lang="en-US" b="1" dirty="0"/>
              <a:t> </a:t>
            </a:r>
            <a:r>
              <a:rPr lang="en-US" b="1" dirty="0" err="1" smtClean="0"/>
              <a:t>დაკავშირებით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გაუთავებლად</a:t>
            </a:r>
            <a:r>
              <a:rPr lang="en-US" dirty="0" smtClean="0"/>
              <a:t>, </a:t>
            </a:r>
            <a:r>
              <a:rPr lang="en-US" dirty="0" err="1" smtClean="0"/>
              <a:t>ხშირად</a:t>
            </a:r>
            <a:r>
              <a:rPr lang="en-US" dirty="0" smtClean="0"/>
              <a:t>!</a:t>
            </a:r>
          </a:p>
          <a:p>
            <a:r>
              <a:rPr lang="en-US" dirty="0" err="1"/>
              <a:t>დასვით</a:t>
            </a:r>
            <a:r>
              <a:rPr lang="en-US" dirty="0"/>
              <a:t> </a:t>
            </a:r>
            <a:r>
              <a:rPr lang="en-US" dirty="0" err="1"/>
              <a:t>შეკითხვა</a:t>
            </a:r>
            <a:r>
              <a:rPr lang="en-US" dirty="0"/>
              <a:t> </a:t>
            </a:r>
            <a:r>
              <a:rPr lang="en-US" dirty="0" err="1"/>
              <a:t>იმის</a:t>
            </a:r>
            <a:r>
              <a:rPr lang="en-US" dirty="0"/>
              <a:t> </a:t>
            </a:r>
            <a:r>
              <a:rPr lang="en-US" dirty="0" err="1"/>
              <a:t>თაობაზე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ესადაგება</a:t>
            </a:r>
            <a:r>
              <a:rPr lang="en-US" dirty="0"/>
              <a:t> </a:t>
            </a:r>
            <a:r>
              <a:rPr lang="en-US" dirty="0" err="1"/>
              <a:t>თემა</a:t>
            </a:r>
            <a:r>
              <a:rPr lang="en-US" dirty="0"/>
              <a:t> </a:t>
            </a:r>
            <a:r>
              <a:rPr lang="en-US" dirty="0" err="1"/>
              <a:t>უფრო</a:t>
            </a:r>
            <a:r>
              <a:rPr lang="en-US" dirty="0"/>
              <a:t> </a:t>
            </a:r>
            <a:r>
              <a:rPr lang="en-US" dirty="0" err="1"/>
              <a:t>ფართო</a:t>
            </a:r>
            <a:r>
              <a:rPr lang="en-US" dirty="0"/>
              <a:t> </a:t>
            </a:r>
            <a:r>
              <a:rPr lang="en-US" dirty="0" err="1"/>
              <a:t>კონტექსტს</a:t>
            </a:r>
            <a:r>
              <a:rPr lang="en-US" dirty="0"/>
              <a:t> (</a:t>
            </a:r>
            <a:r>
              <a:rPr lang="en-US" dirty="0" err="1"/>
              <a:t>ისტორიულ</a:t>
            </a:r>
            <a:r>
              <a:rPr lang="en-US" dirty="0"/>
              <a:t>, </a:t>
            </a:r>
            <a:r>
              <a:rPr lang="en-US" dirty="0" err="1"/>
              <a:t>სოციალურ</a:t>
            </a:r>
            <a:r>
              <a:rPr lang="en-US" dirty="0"/>
              <a:t>, </a:t>
            </a:r>
            <a:r>
              <a:rPr lang="en-US" dirty="0" err="1"/>
              <a:t>კულტურულ</a:t>
            </a:r>
            <a:r>
              <a:rPr lang="en-US" dirty="0"/>
              <a:t>, </a:t>
            </a:r>
            <a:r>
              <a:rPr lang="en-US" dirty="0" err="1"/>
              <a:t>გეოგრაფიულ</a:t>
            </a:r>
            <a:r>
              <a:rPr lang="en-US" dirty="0"/>
              <a:t>, </a:t>
            </a:r>
            <a:r>
              <a:rPr lang="en-US" dirty="0" err="1"/>
              <a:t>ფუნქციურ</a:t>
            </a:r>
            <a:r>
              <a:rPr lang="en-US" dirty="0"/>
              <a:t>, </a:t>
            </a:r>
            <a:r>
              <a:rPr lang="en-US" dirty="0" err="1"/>
              <a:t>ეკონომიკურ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ა.შ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/>
              <a:t>დასვით</a:t>
            </a:r>
            <a:r>
              <a:rPr lang="en-US" dirty="0"/>
              <a:t> </a:t>
            </a:r>
            <a:r>
              <a:rPr lang="en-US" dirty="0" err="1"/>
              <a:t>შეკითხვები</a:t>
            </a:r>
            <a:r>
              <a:rPr lang="en-US" dirty="0"/>
              <a:t> </a:t>
            </a:r>
            <a:r>
              <a:rPr lang="en-US" dirty="0" err="1"/>
              <a:t>თავად</a:t>
            </a:r>
            <a:r>
              <a:rPr lang="en-US" dirty="0"/>
              <a:t> </a:t>
            </a:r>
            <a:r>
              <a:rPr lang="en-US" dirty="0" err="1"/>
              <a:t>საკითხის</a:t>
            </a:r>
            <a:r>
              <a:rPr lang="en-US" dirty="0"/>
              <a:t>, </a:t>
            </a:r>
            <a:r>
              <a:rPr lang="en-US" dirty="0" err="1"/>
              <a:t>როგორც</a:t>
            </a:r>
            <a:r>
              <a:rPr lang="en-US" dirty="0"/>
              <a:t> </a:t>
            </a:r>
            <a:r>
              <a:rPr lang="en-US" dirty="0" err="1"/>
              <a:t>დამოუკიდებელი</a:t>
            </a:r>
            <a:r>
              <a:rPr lang="en-US" dirty="0"/>
              <a:t> </a:t>
            </a:r>
            <a:r>
              <a:rPr lang="en-US" dirty="0" err="1"/>
              <a:t>ერთეულის</a:t>
            </a:r>
            <a:r>
              <a:rPr lang="en-US" dirty="0"/>
              <a:t> </a:t>
            </a:r>
            <a:r>
              <a:rPr lang="en-US" dirty="0" err="1"/>
              <a:t>ხასიათზე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აქციეთ</a:t>
            </a:r>
            <a:r>
              <a:rPr lang="en-US" dirty="0"/>
              <a:t> </a:t>
            </a:r>
            <a:r>
              <a:rPr lang="en-US" dirty="0" err="1"/>
              <a:t>დადებითი</a:t>
            </a:r>
            <a:r>
              <a:rPr lang="en-US" dirty="0"/>
              <a:t> </a:t>
            </a:r>
            <a:r>
              <a:rPr lang="en-US" dirty="0" err="1"/>
              <a:t>შეკითხვები</a:t>
            </a:r>
            <a:r>
              <a:rPr lang="en-US" dirty="0"/>
              <a:t> </a:t>
            </a:r>
            <a:r>
              <a:rPr lang="en-US" dirty="0" err="1"/>
              <a:t>უარყოფითად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დასვით</a:t>
            </a:r>
            <a:r>
              <a:rPr lang="en-US" dirty="0"/>
              <a:t> </a:t>
            </a:r>
            <a:r>
              <a:rPr lang="en-US" dirty="0" err="1"/>
              <a:t>დისკუსიის</a:t>
            </a:r>
            <a:r>
              <a:rPr lang="en-US" dirty="0"/>
              <a:t> </a:t>
            </a:r>
            <a:r>
              <a:rPr lang="en-US" dirty="0" err="1"/>
              <a:t>გამომწვევი</a:t>
            </a:r>
            <a:r>
              <a:rPr lang="en-US" dirty="0"/>
              <a:t> </a:t>
            </a:r>
            <a:r>
              <a:rPr lang="en-US" dirty="0" err="1"/>
              <a:t>შეკითხვები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დასვით</a:t>
            </a:r>
            <a:r>
              <a:rPr lang="en-US" dirty="0"/>
              <a:t> </a:t>
            </a:r>
            <a:r>
              <a:rPr lang="en-US" dirty="0" err="1"/>
              <a:t>შეკითხვები</a:t>
            </a:r>
            <a:r>
              <a:rPr lang="en-US" dirty="0"/>
              <a:t> “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იქნებოდა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 smtClean="0"/>
              <a:t>?”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74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შეკითხვები</a:t>
            </a:r>
            <a:r>
              <a:rPr lang="en-US" dirty="0" smtClean="0"/>
              <a:t>, </a:t>
            </a:r>
            <a:r>
              <a:rPr lang="en-US" dirty="0" err="1" smtClean="0"/>
              <a:t>შეკითხვები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დასვით</a:t>
            </a:r>
            <a:r>
              <a:rPr lang="en-US" dirty="0"/>
              <a:t> </a:t>
            </a:r>
            <a:r>
              <a:rPr lang="en-US" dirty="0" err="1"/>
              <a:t>შეკითხვები</a:t>
            </a:r>
            <a:r>
              <a:rPr lang="en-US" dirty="0"/>
              <a:t>, </a:t>
            </a:r>
            <a:r>
              <a:rPr lang="en-US" dirty="0" err="1"/>
              <a:t>რომლებიც</a:t>
            </a:r>
            <a:r>
              <a:rPr lang="en-US" dirty="0"/>
              <a:t> </a:t>
            </a:r>
            <a:r>
              <a:rPr lang="en-US" dirty="0" err="1"/>
              <a:t>წყაროსგან</a:t>
            </a:r>
            <a:r>
              <a:rPr lang="en-US" dirty="0"/>
              <a:t> </a:t>
            </a:r>
            <a:r>
              <a:rPr lang="en-US" dirty="0" err="1"/>
              <a:t>განსხვავებულ</a:t>
            </a:r>
            <a:r>
              <a:rPr lang="en-US" dirty="0"/>
              <a:t> </a:t>
            </a:r>
            <a:r>
              <a:rPr lang="en-US" dirty="0" err="1"/>
              <a:t>აზრს</a:t>
            </a:r>
            <a:r>
              <a:rPr lang="en-US" dirty="0"/>
              <a:t> </a:t>
            </a:r>
            <a:r>
              <a:rPr lang="en-US" dirty="0" err="1"/>
              <a:t>გამოხატავს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დასვით</a:t>
            </a:r>
            <a:r>
              <a:rPr lang="en-US" dirty="0"/>
              <a:t> </a:t>
            </a:r>
            <a:r>
              <a:rPr lang="en-US" dirty="0" err="1"/>
              <a:t>შეკითხვები</a:t>
            </a:r>
            <a:r>
              <a:rPr lang="en-US" dirty="0"/>
              <a:t>, </a:t>
            </a:r>
            <a:r>
              <a:rPr lang="en-US" dirty="0" err="1"/>
              <a:t>რომლებიც</a:t>
            </a:r>
            <a:r>
              <a:rPr lang="en-US" dirty="0"/>
              <a:t> </a:t>
            </a:r>
            <a:r>
              <a:rPr lang="en-US" dirty="0" err="1"/>
              <a:t>აძლიერებს</a:t>
            </a:r>
            <a:r>
              <a:rPr lang="en-US" dirty="0"/>
              <a:t> </a:t>
            </a:r>
            <a:r>
              <a:rPr lang="en-US" dirty="0" err="1"/>
              <a:t>დასკვნებს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დასვით</a:t>
            </a:r>
            <a:r>
              <a:rPr lang="en-US" dirty="0"/>
              <a:t> </a:t>
            </a:r>
            <a:r>
              <a:rPr lang="en-US" dirty="0" err="1"/>
              <a:t>იმ</a:t>
            </a:r>
            <a:r>
              <a:rPr lang="en-US" dirty="0"/>
              <a:t> </a:t>
            </a:r>
            <a:r>
              <a:rPr lang="en-US" dirty="0" err="1"/>
              <a:t>შეკითხვების</a:t>
            </a:r>
            <a:r>
              <a:rPr lang="en-US" dirty="0"/>
              <a:t> </a:t>
            </a:r>
            <a:r>
              <a:rPr lang="en-US" dirty="0" err="1"/>
              <a:t>ანალოგიური</a:t>
            </a:r>
            <a:r>
              <a:rPr lang="en-US" dirty="0"/>
              <a:t> </a:t>
            </a:r>
            <a:r>
              <a:rPr lang="en-US" dirty="0" err="1"/>
              <a:t>შეკითხვები</a:t>
            </a:r>
            <a:r>
              <a:rPr lang="en-US" dirty="0"/>
              <a:t>, </a:t>
            </a:r>
            <a:r>
              <a:rPr lang="en-US" dirty="0" err="1"/>
              <a:t>რომლებიც</a:t>
            </a:r>
            <a:r>
              <a:rPr lang="en-US" dirty="0"/>
              <a:t> </a:t>
            </a:r>
            <a:r>
              <a:rPr lang="en-US" dirty="0" err="1"/>
              <a:t>სხვებმა</a:t>
            </a:r>
            <a:r>
              <a:rPr lang="en-US" dirty="0"/>
              <a:t> </a:t>
            </a:r>
            <a:r>
              <a:rPr lang="en-US" dirty="0" err="1"/>
              <a:t>დასვეს</a:t>
            </a:r>
            <a:r>
              <a:rPr lang="en-US" dirty="0"/>
              <a:t> </a:t>
            </a:r>
            <a:r>
              <a:rPr lang="en-US" dirty="0" err="1"/>
              <a:t>მსგავსი</a:t>
            </a:r>
            <a:r>
              <a:rPr lang="en-US" dirty="0"/>
              <a:t> </a:t>
            </a:r>
            <a:r>
              <a:rPr lang="en-US" dirty="0" err="1"/>
              <a:t>თემების</a:t>
            </a:r>
            <a:r>
              <a:rPr lang="en-US" dirty="0"/>
              <a:t> </a:t>
            </a:r>
            <a:r>
              <a:rPr lang="en-US" dirty="0" err="1" smtClean="0"/>
              <a:t>შესახებ</a:t>
            </a:r>
            <a:endParaRPr lang="en-US" dirty="0" smtClean="0"/>
          </a:p>
          <a:p>
            <a:r>
              <a:rPr lang="en-US" dirty="0" err="1"/>
              <a:t>მოძებნეთ</a:t>
            </a:r>
            <a:r>
              <a:rPr lang="en-US" dirty="0"/>
              <a:t> </a:t>
            </a:r>
            <a:r>
              <a:rPr lang="en-US" dirty="0" err="1"/>
              <a:t>შეკითხვები</a:t>
            </a:r>
            <a:r>
              <a:rPr lang="en-US" dirty="0"/>
              <a:t>, </a:t>
            </a:r>
            <a:r>
              <a:rPr lang="en-US" dirty="0" err="1"/>
              <a:t>რომლებიც</a:t>
            </a:r>
            <a:r>
              <a:rPr lang="en-US" dirty="0"/>
              <a:t> </a:t>
            </a:r>
            <a:r>
              <a:rPr lang="en-US" dirty="0" err="1"/>
              <a:t>სხვა</a:t>
            </a:r>
            <a:r>
              <a:rPr lang="en-US" dirty="0"/>
              <a:t> </a:t>
            </a:r>
            <a:r>
              <a:rPr lang="en-US" dirty="0" err="1"/>
              <a:t>მკვლევრებმა</a:t>
            </a:r>
            <a:r>
              <a:rPr lang="en-US" dirty="0"/>
              <a:t> </a:t>
            </a:r>
            <a:r>
              <a:rPr lang="en-US" dirty="0" err="1"/>
              <a:t>დასვეს</a:t>
            </a:r>
            <a:r>
              <a:rPr lang="en-US" dirty="0"/>
              <a:t>, </a:t>
            </a:r>
            <a:r>
              <a:rPr lang="en-US" dirty="0" err="1"/>
              <a:t>თუმცა</a:t>
            </a:r>
            <a:r>
              <a:rPr lang="en-US" dirty="0"/>
              <a:t> </a:t>
            </a:r>
            <a:r>
              <a:rPr lang="en-US" dirty="0" err="1"/>
              <a:t>პასუხი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 smtClean="0"/>
              <a:t>გაუციათ</a:t>
            </a:r>
            <a:endParaRPr lang="en-US" dirty="0" smtClean="0"/>
          </a:p>
          <a:p>
            <a:r>
              <a:rPr lang="en-US" dirty="0" err="1" smtClean="0"/>
              <a:t>იპოვეთ</a:t>
            </a:r>
            <a:r>
              <a:rPr lang="en-US" dirty="0" smtClean="0"/>
              <a:t> </a:t>
            </a:r>
            <a:r>
              <a:rPr lang="en-US" dirty="0" err="1"/>
              <a:t>ინტერნეტ-ფორუმი</a:t>
            </a:r>
            <a:r>
              <a:rPr lang="en-US" dirty="0"/>
              <a:t> </a:t>
            </a:r>
            <a:r>
              <a:rPr lang="en-US" dirty="0" err="1"/>
              <a:t>თქვენს</a:t>
            </a:r>
            <a:r>
              <a:rPr lang="en-US" dirty="0"/>
              <a:t> </a:t>
            </a:r>
            <a:r>
              <a:rPr lang="en-US" dirty="0" err="1"/>
              <a:t>თემაზე</a:t>
            </a:r>
            <a:r>
              <a:rPr lang="en-US" dirty="0"/>
              <a:t>, თვალი </a:t>
            </a:r>
            <a:r>
              <a:rPr lang="en-US" dirty="0" err="1"/>
              <a:t>გადაავლეთ</a:t>
            </a:r>
            <a:r>
              <a:rPr lang="en-US" dirty="0"/>
              <a:t>, </a:t>
            </a:r>
            <a:r>
              <a:rPr lang="en-US" dirty="0" err="1"/>
              <a:t>წაიკითხეთ</a:t>
            </a:r>
            <a:r>
              <a:rPr lang="en-US" dirty="0"/>
              <a:t> </a:t>
            </a:r>
            <a:r>
              <a:rPr lang="en-US" dirty="0" err="1"/>
              <a:t>დიალოგები</a:t>
            </a:r>
            <a:r>
              <a:rPr lang="en-US" dirty="0"/>
              <a:t>, </a:t>
            </a:r>
            <a:r>
              <a:rPr lang="en-US" dirty="0" err="1"/>
              <a:t>რათა</a:t>
            </a:r>
            <a:r>
              <a:rPr lang="en-US" dirty="0"/>
              <a:t> </a:t>
            </a:r>
            <a:r>
              <a:rPr lang="en-US" dirty="0" err="1"/>
              <a:t>გაიგოთ</a:t>
            </a:r>
            <a:r>
              <a:rPr lang="en-US" dirty="0"/>
              <a:t>,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სახის</a:t>
            </a:r>
            <a:r>
              <a:rPr lang="en-US" dirty="0"/>
              <a:t> </a:t>
            </a:r>
            <a:r>
              <a:rPr lang="en-US" dirty="0" err="1"/>
              <a:t>შეკითხვებზე</a:t>
            </a:r>
            <a:r>
              <a:rPr lang="en-US" dirty="0"/>
              <a:t> </a:t>
            </a:r>
            <a:r>
              <a:rPr lang="en-US" dirty="0" err="1"/>
              <a:t>მსჯელობენ</a:t>
            </a:r>
            <a:r>
              <a:rPr lang="en-US" dirty="0"/>
              <a:t> </a:t>
            </a:r>
            <a:r>
              <a:rPr lang="en-US" dirty="0" err="1"/>
              <a:t>ფორუმის</a:t>
            </a:r>
            <a:r>
              <a:rPr lang="en-US" dirty="0"/>
              <a:t> </a:t>
            </a:r>
            <a:r>
              <a:rPr lang="en-US" dirty="0" err="1"/>
              <a:t>მონაწილეები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768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106099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2.1.4 </a:t>
            </a:r>
            <a:r>
              <a:rPr lang="en-US" b="1" dirty="0" err="1"/>
              <a:t>შეაფასეთ</a:t>
            </a:r>
            <a:r>
              <a:rPr lang="en-US" b="1" dirty="0"/>
              <a:t> </a:t>
            </a:r>
            <a:r>
              <a:rPr lang="en-US" b="1" dirty="0" err="1"/>
              <a:t>დასმული</a:t>
            </a:r>
            <a:r>
              <a:rPr lang="en-US" b="1" dirty="0"/>
              <a:t> </a:t>
            </a:r>
            <a:r>
              <a:rPr lang="en-US" b="1" dirty="0" err="1" smtClean="0"/>
              <a:t>შეკითხვები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ყველა</a:t>
            </a:r>
            <a:r>
              <a:rPr lang="en-US" dirty="0"/>
              <a:t> </a:t>
            </a:r>
            <a:r>
              <a:rPr lang="en-US" dirty="0" err="1"/>
              <a:t>პასუხი</a:t>
            </a:r>
            <a:r>
              <a:rPr lang="en-US" dirty="0"/>
              <a:t> </a:t>
            </a:r>
            <a:r>
              <a:rPr lang="en-US" dirty="0" err="1"/>
              <a:t>ერთნაირად</a:t>
            </a:r>
            <a:r>
              <a:rPr lang="en-US" dirty="0"/>
              <a:t> </a:t>
            </a:r>
            <a:r>
              <a:rPr lang="en-US" dirty="0" err="1"/>
              <a:t>გამოსადეგი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 smtClean="0"/>
              <a:t>არის</a:t>
            </a:r>
            <a:endParaRPr lang="en-US" dirty="0" smtClean="0"/>
          </a:p>
          <a:p>
            <a:r>
              <a:rPr lang="en-US" dirty="0" err="1" smtClean="0"/>
              <a:t>შეაფასეთ</a:t>
            </a:r>
            <a:r>
              <a:rPr lang="en-US" dirty="0" smtClean="0"/>
              <a:t> </a:t>
            </a:r>
            <a:r>
              <a:rPr lang="en-US" dirty="0" err="1" smtClean="0"/>
              <a:t>კითხვები</a:t>
            </a:r>
            <a:endParaRPr lang="en-US" dirty="0" smtClean="0"/>
          </a:p>
          <a:p>
            <a:r>
              <a:rPr lang="en-US" dirty="0" err="1" smtClean="0"/>
              <a:t>გადაარჩიეთ</a:t>
            </a:r>
            <a:r>
              <a:rPr lang="en-US" dirty="0"/>
              <a:t> </a:t>
            </a:r>
            <a:r>
              <a:rPr lang="en-US" dirty="0" err="1" smtClean="0"/>
              <a:t>სავარაუდოდ</a:t>
            </a:r>
            <a:r>
              <a:rPr lang="en-US" dirty="0" smtClean="0"/>
              <a:t> “</a:t>
            </a:r>
            <a:r>
              <a:rPr lang="en-US" dirty="0" err="1" smtClean="0"/>
              <a:t>უინტერესოპასუხებიანი</a:t>
            </a:r>
            <a:r>
              <a:rPr lang="en-US" dirty="0" smtClean="0"/>
              <a:t>” </a:t>
            </a:r>
            <a:r>
              <a:rPr lang="en-US" dirty="0" err="1" smtClean="0"/>
              <a:t>კითხვები</a:t>
            </a:r>
            <a:endParaRPr lang="en-US" dirty="0" smtClean="0"/>
          </a:p>
          <a:p>
            <a:r>
              <a:rPr lang="en-US" dirty="0" err="1" smtClean="0"/>
              <a:t>გადარჩევისთვის</a:t>
            </a:r>
            <a:r>
              <a:rPr lang="en-US" dirty="0" smtClean="0"/>
              <a:t> </a:t>
            </a:r>
            <a:r>
              <a:rPr lang="en-US" dirty="0" err="1" smtClean="0"/>
              <a:t>გამოიყენეთ</a:t>
            </a:r>
            <a:r>
              <a:rPr lang="en-US" dirty="0" smtClean="0"/>
              <a:t> </a:t>
            </a:r>
            <a:r>
              <a:rPr lang="en-US" dirty="0" err="1" smtClean="0"/>
              <a:t>კრიტერიუმები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467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3855"/>
            <a:ext cx="8913813" cy="1117015"/>
          </a:xfrm>
        </p:spPr>
        <p:txBody>
          <a:bodyPr>
            <a:normAutofit/>
          </a:bodyPr>
          <a:lstStyle/>
          <a:p>
            <a:r>
              <a:rPr lang="en-US" dirty="0" err="1" smtClean="0"/>
              <a:t>კითხვების</a:t>
            </a:r>
            <a:r>
              <a:rPr lang="en-US" dirty="0" smtClean="0"/>
              <a:t> </a:t>
            </a:r>
            <a:r>
              <a:rPr lang="en-US" dirty="0" err="1" smtClean="0"/>
              <a:t>შეფასება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კრიტერიუმები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შეკითხვაზე</a:t>
            </a:r>
            <a:r>
              <a:rPr lang="en-US" dirty="0" smtClean="0"/>
              <a:t> </a:t>
            </a:r>
            <a:r>
              <a:rPr lang="en-US" dirty="0" err="1"/>
              <a:t>პასუხის</a:t>
            </a:r>
            <a:r>
              <a:rPr lang="en-US" dirty="0"/>
              <a:t> </a:t>
            </a:r>
            <a:r>
              <a:rPr lang="en-US" dirty="0" err="1"/>
              <a:t>გაცემა</a:t>
            </a:r>
            <a:r>
              <a:rPr lang="en-US" dirty="0"/>
              <a:t> </a:t>
            </a:r>
            <a:r>
              <a:rPr lang="en-US" dirty="0" err="1"/>
              <a:t>ძალიან</a:t>
            </a:r>
            <a:r>
              <a:rPr lang="en-US" dirty="0"/>
              <a:t> </a:t>
            </a:r>
            <a:r>
              <a:rPr lang="en-US" dirty="0" err="1"/>
              <a:t>მარტივად</a:t>
            </a:r>
            <a:r>
              <a:rPr lang="en-US" dirty="0"/>
              <a:t> </a:t>
            </a:r>
            <a:r>
              <a:rPr lang="en-US" dirty="0" err="1"/>
              <a:t>შეგიძლიათ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/>
              <a:t>ვერ</a:t>
            </a:r>
            <a:r>
              <a:rPr lang="en-US" dirty="0"/>
              <a:t> </a:t>
            </a:r>
            <a:r>
              <a:rPr lang="en-US" dirty="0" err="1"/>
              <a:t>პოულობთ</a:t>
            </a:r>
            <a:r>
              <a:rPr lang="en-US" dirty="0"/>
              <a:t> </a:t>
            </a:r>
            <a:r>
              <a:rPr lang="en-US" dirty="0" err="1"/>
              <a:t>კარგ</a:t>
            </a:r>
            <a:r>
              <a:rPr lang="en-US" dirty="0"/>
              <a:t> </a:t>
            </a:r>
            <a:r>
              <a:rPr lang="en-US" dirty="0" err="1"/>
              <a:t>ფაქტებს</a:t>
            </a:r>
            <a:r>
              <a:rPr lang="en-US" dirty="0"/>
              <a:t> </a:t>
            </a:r>
            <a:r>
              <a:rPr lang="en-US" dirty="0" err="1"/>
              <a:t>პასუხის</a:t>
            </a:r>
            <a:r>
              <a:rPr lang="en-US" dirty="0"/>
              <a:t> </a:t>
            </a:r>
            <a:r>
              <a:rPr lang="en-US" dirty="0" err="1" smtClean="0"/>
              <a:t>გასამყარებლად</a:t>
            </a:r>
            <a:endParaRPr lang="en-US" dirty="0"/>
          </a:p>
          <a:p>
            <a:pPr lvl="1"/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შეგიძლიათ</a:t>
            </a:r>
            <a:r>
              <a:rPr lang="en-US" dirty="0"/>
              <a:t> </a:t>
            </a:r>
            <a:r>
              <a:rPr lang="en-US" dirty="0" err="1"/>
              <a:t>პასუხის</a:t>
            </a:r>
            <a:r>
              <a:rPr lang="en-US" dirty="0"/>
              <a:t> </a:t>
            </a:r>
            <a:r>
              <a:rPr lang="en-US" dirty="0" err="1"/>
              <a:t>დამაჯერებლად</a:t>
            </a:r>
            <a:r>
              <a:rPr lang="en-US" dirty="0"/>
              <a:t> </a:t>
            </a:r>
            <a:r>
              <a:rPr lang="en-US" dirty="0" err="1"/>
              <a:t>უარყოფა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უარს</a:t>
            </a:r>
            <a:r>
              <a:rPr lang="en-US" dirty="0"/>
              <a:t> </a:t>
            </a:r>
            <a:r>
              <a:rPr lang="en-US" dirty="0" err="1"/>
              <a:t>ნუ</a:t>
            </a:r>
            <a:r>
              <a:rPr lang="en-US" dirty="0"/>
              <a:t> </a:t>
            </a:r>
            <a:r>
              <a:rPr lang="en-US" dirty="0" err="1"/>
              <a:t>იტყვით</a:t>
            </a:r>
            <a:r>
              <a:rPr lang="en-US" dirty="0"/>
              <a:t> </a:t>
            </a:r>
            <a:r>
              <a:rPr lang="en-US" dirty="0" err="1"/>
              <a:t>შეკითხვაზე</a:t>
            </a:r>
            <a:r>
              <a:rPr lang="en-US" dirty="0"/>
              <a:t> </a:t>
            </a:r>
            <a:r>
              <a:rPr lang="en-US" dirty="0" err="1"/>
              <a:t>იმის</a:t>
            </a:r>
            <a:r>
              <a:rPr lang="en-US" dirty="0"/>
              <a:t> </a:t>
            </a:r>
            <a:r>
              <a:rPr lang="en-US" dirty="0" err="1"/>
              <a:t>გამო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, </a:t>
            </a:r>
            <a:r>
              <a:rPr lang="en-US" dirty="0" err="1"/>
              <a:t>თქვენი</a:t>
            </a:r>
            <a:r>
              <a:rPr lang="en-US" dirty="0"/>
              <a:t> </a:t>
            </a:r>
            <a:r>
              <a:rPr lang="en-US" dirty="0" err="1"/>
              <a:t>აზრით</a:t>
            </a:r>
            <a:r>
              <a:rPr lang="en-US" dirty="0"/>
              <a:t>, </a:t>
            </a:r>
            <a:r>
              <a:rPr lang="en-US" dirty="0" err="1"/>
              <a:t>ვინმეს</a:t>
            </a:r>
            <a:r>
              <a:rPr lang="en-US" dirty="0"/>
              <a:t> </a:t>
            </a:r>
            <a:r>
              <a:rPr lang="en-US" dirty="0" err="1"/>
              <a:t>უკვე</a:t>
            </a:r>
            <a:r>
              <a:rPr lang="en-US" dirty="0"/>
              <a:t> </a:t>
            </a:r>
            <a:r>
              <a:rPr lang="en-US" dirty="0" err="1"/>
              <a:t>დაუსვამს</a:t>
            </a:r>
            <a:r>
              <a:rPr lang="en-US" dirty="0"/>
              <a:t> </a:t>
            </a:r>
            <a:r>
              <a:rPr lang="en-US" dirty="0" err="1" smtClean="0"/>
              <a:t>ის</a:t>
            </a:r>
            <a:endParaRPr lang="en-US" dirty="0"/>
          </a:p>
          <a:p>
            <a:r>
              <a:rPr lang="en-US" dirty="0" err="1"/>
              <a:t>შეგიძლიათ</a:t>
            </a:r>
            <a:r>
              <a:rPr lang="en-US" dirty="0"/>
              <a:t>, </a:t>
            </a:r>
            <a:r>
              <a:rPr lang="en-US" dirty="0" err="1"/>
              <a:t>პროექტად</a:t>
            </a:r>
            <a:r>
              <a:rPr lang="en-US" dirty="0"/>
              <a:t> </a:t>
            </a:r>
            <a:r>
              <a:rPr lang="en-US" dirty="0" err="1"/>
              <a:t>აირჩიოთ</a:t>
            </a:r>
            <a:r>
              <a:rPr lang="en-US" dirty="0"/>
              <a:t> </a:t>
            </a:r>
            <a:r>
              <a:rPr lang="en-US" dirty="0" err="1"/>
              <a:t>სხვადასხვა</a:t>
            </a:r>
            <a:r>
              <a:rPr lang="en-US" dirty="0"/>
              <a:t> </a:t>
            </a:r>
            <a:r>
              <a:rPr lang="en-US" dirty="0" err="1"/>
              <a:t>პასუხების</a:t>
            </a:r>
            <a:r>
              <a:rPr lang="en-US" dirty="0"/>
              <a:t> </a:t>
            </a:r>
            <a:r>
              <a:rPr lang="en-US" dirty="0" err="1" smtClean="0"/>
              <a:t>შედარება</a:t>
            </a:r>
            <a:r>
              <a:rPr lang="en-US" dirty="0" smtClean="0"/>
              <a:t>/</a:t>
            </a:r>
            <a:r>
              <a:rPr lang="en-US" dirty="0" err="1"/>
              <a:t>განსხვავებების</a:t>
            </a:r>
            <a:r>
              <a:rPr lang="en-US" dirty="0"/>
              <a:t> </a:t>
            </a:r>
            <a:r>
              <a:rPr lang="en-US" dirty="0" err="1"/>
              <a:t>წარმოჩენა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მათ</a:t>
            </a:r>
            <a:r>
              <a:rPr lang="en-US" dirty="0" smtClean="0"/>
              <a:t> </a:t>
            </a:r>
            <a:r>
              <a:rPr lang="en-US" dirty="0" err="1" smtClean="0"/>
              <a:t>შორის</a:t>
            </a:r>
            <a:r>
              <a:rPr lang="en-US" dirty="0" smtClean="0"/>
              <a:t> </a:t>
            </a:r>
            <a:r>
              <a:rPr lang="en-US" dirty="0" err="1"/>
              <a:t>საუკეთესო</a:t>
            </a:r>
            <a:r>
              <a:rPr lang="en-US" dirty="0"/>
              <a:t> </a:t>
            </a:r>
            <a:r>
              <a:rPr lang="en-US" dirty="0" err="1"/>
              <a:t>პასუხის</a:t>
            </a:r>
            <a:r>
              <a:rPr lang="en-US" dirty="0"/>
              <a:t> </a:t>
            </a:r>
            <a:r>
              <a:rPr lang="en-US" dirty="0" err="1"/>
              <a:t>დასაბუთება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478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ბოლოსკენ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იპოვოთ</a:t>
            </a:r>
            <a:r>
              <a:rPr lang="en-US" dirty="0"/>
              <a:t> </a:t>
            </a:r>
            <a:r>
              <a:rPr lang="en-US" dirty="0" err="1"/>
              <a:t>შეკითხვა</a:t>
            </a:r>
            <a:r>
              <a:rPr lang="en-US" dirty="0"/>
              <a:t>, </a:t>
            </a:r>
            <a:r>
              <a:rPr lang="en-US" dirty="0" err="1"/>
              <a:t>რომელზეც</a:t>
            </a:r>
            <a:r>
              <a:rPr lang="en-US" dirty="0"/>
              <a:t> </a:t>
            </a:r>
            <a:r>
              <a:rPr lang="en-US" dirty="0" err="1"/>
              <a:t>გსურთ</a:t>
            </a:r>
            <a:r>
              <a:rPr lang="en-US" dirty="0"/>
              <a:t> </a:t>
            </a:r>
            <a:r>
              <a:rPr lang="en-US" dirty="0" err="1"/>
              <a:t>პასუხის</a:t>
            </a:r>
            <a:r>
              <a:rPr lang="en-US" dirty="0"/>
              <a:t> </a:t>
            </a:r>
            <a:r>
              <a:rPr lang="en-US" dirty="0" err="1"/>
              <a:t>გაცემა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განათლება</a:t>
            </a:r>
            <a:r>
              <a:rPr lang="en-US" dirty="0"/>
              <a:t> </a:t>
            </a:r>
            <a:r>
              <a:rPr lang="en-US" dirty="0" err="1"/>
              <a:t>მიზნად</a:t>
            </a:r>
            <a:r>
              <a:rPr lang="en-US" dirty="0"/>
              <a:t> </a:t>
            </a:r>
            <a:r>
              <a:rPr lang="en-US" dirty="0" err="1"/>
              <a:t>ისახავს</a:t>
            </a:r>
            <a:r>
              <a:rPr lang="en-US" dirty="0"/>
              <a:t> </a:t>
            </a:r>
            <a:r>
              <a:rPr lang="en-US" dirty="0" err="1"/>
              <a:t>საკუთარ</a:t>
            </a:r>
            <a:r>
              <a:rPr lang="en-US" dirty="0"/>
              <a:t> </a:t>
            </a:r>
            <a:r>
              <a:rPr lang="en-US" dirty="0" err="1"/>
              <a:t>შეკითხვებზე</a:t>
            </a:r>
            <a:r>
              <a:rPr lang="en-US" dirty="0"/>
              <a:t> </a:t>
            </a:r>
            <a:r>
              <a:rPr lang="en-US" dirty="0" err="1"/>
              <a:t>საკუთარი</a:t>
            </a:r>
            <a:r>
              <a:rPr lang="en-US" dirty="0"/>
              <a:t> </a:t>
            </a:r>
            <a:r>
              <a:rPr lang="en-US" dirty="0" err="1"/>
              <a:t>პასუხების</a:t>
            </a:r>
            <a:r>
              <a:rPr lang="en-US" dirty="0"/>
              <a:t> </a:t>
            </a:r>
            <a:r>
              <a:rPr lang="en-US" dirty="0" err="1"/>
              <a:t>მოძიების</a:t>
            </a:r>
            <a:r>
              <a:rPr lang="en-US" dirty="0"/>
              <a:t> </a:t>
            </a:r>
            <a:r>
              <a:rPr lang="en-US" dirty="0" err="1"/>
              <a:t>უნარის</a:t>
            </a:r>
            <a:r>
              <a:rPr lang="en-US" dirty="0"/>
              <a:t> </a:t>
            </a:r>
            <a:r>
              <a:rPr lang="en-US" dirty="0" err="1" smtClean="0"/>
              <a:t>გამომუშავებას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ისწავლოთ</a:t>
            </a:r>
            <a:r>
              <a:rPr lang="en-US" dirty="0"/>
              <a:t> </a:t>
            </a:r>
            <a:r>
              <a:rPr lang="en-US" dirty="0" err="1"/>
              <a:t>საკითხების</a:t>
            </a:r>
            <a:r>
              <a:rPr lang="en-US" dirty="0"/>
              <a:t> </a:t>
            </a:r>
            <a:r>
              <a:rPr lang="en-US" dirty="0" err="1"/>
              <a:t>გამოვლენა</a:t>
            </a:r>
            <a:r>
              <a:rPr lang="en-US" dirty="0"/>
              <a:t>,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დაინტერესდეთ</a:t>
            </a:r>
            <a:r>
              <a:rPr lang="en-US" dirty="0"/>
              <a:t> </a:t>
            </a:r>
            <a:r>
              <a:rPr lang="en-US" dirty="0" err="1"/>
              <a:t>მათით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განსაკუთრებით</a:t>
            </a:r>
            <a:r>
              <a:rPr lang="en-US" dirty="0"/>
              <a:t>, </a:t>
            </a:r>
            <a:r>
              <a:rPr lang="en-US" dirty="0" err="1"/>
              <a:t>ისეთი</a:t>
            </a:r>
            <a:r>
              <a:rPr lang="en-US" dirty="0"/>
              <a:t> </a:t>
            </a:r>
            <a:r>
              <a:rPr lang="en-US" dirty="0" err="1"/>
              <a:t>საკითხებით</a:t>
            </a:r>
            <a:r>
              <a:rPr lang="en-US" dirty="0"/>
              <a:t>, </a:t>
            </a:r>
            <a:r>
              <a:rPr lang="en-US" dirty="0" err="1"/>
              <a:t>რომლებიც</a:t>
            </a:r>
            <a:r>
              <a:rPr lang="en-US" dirty="0"/>
              <a:t>, </a:t>
            </a:r>
            <a:r>
              <a:rPr lang="en-US" dirty="0" err="1"/>
              <a:t>ერთი</a:t>
            </a:r>
            <a:r>
              <a:rPr lang="en-US" dirty="0"/>
              <a:t> </a:t>
            </a:r>
            <a:r>
              <a:rPr lang="en-US" dirty="0" err="1"/>
              <a:t>შეხედვით</a:t>
            </a:r>
            <a:r>
              <a:rPr lang="en-US" dirty="0"/>
              <a:t>, </a:t>
            </a:r>
            <a:r>
              <a:rPr lang="en-US" dirty="0" err="1"/>
              <a:t>ძალიან</a:t>
            </a:r>
            <a:r>
              <a:rPr lang="en-US" dirty="0"/>
              <a:t> </a:t>
            </a:r>
            <a:r>
              <a:rPr lang="en-US" dirty="0" err="1"/>
              <a:t>ჩვეულებრივია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320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სად</a:t>
            </a:r>
            <a:r>
              <a:rPr lang="en-US" dirty="0" smtClean="0"/>
              <a:t> </a:t>
            </a:r>
            <a:r>
              <a:rPr lang="en-US" dirty="0" err="1" smtClean="0"/>
              <a:t>ვიყენებთ</a:t>
            </a:r>
            <a:r>
              <a:rPr lang="en-US" dirty="0" smtClean="0"/>
              <a:t> </a:t>
            </a:r>
            <a:r>
              <a:rPr lang="en-US" dirty="0" err="1" smtClean="0"/>
              <a:t>კვლევას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ყველგან</a:t>
            </a:r>
            <a:r>
              <a:rPr lang="en-US" dirty="0" smtClean="0"/>
              <a:t> </a:t>
            </a:r>
            <a:r>
              <a:rPr lang="en-US" dirty="0" err="1" smtClean="0"/>
              <a:t>სადაც</a:t>
            </a:r>
            <a:r>
              <a:rPr lang="en-US" dirty="0" smtClean="0"/>
              <a:t> </a:t>
            </a:r>
            <a:r>
              <a:rPr lang="en-US" dirty="0" err="1" smtClean="0"/>
              <a:t>ისმენება</a:t>
            </a:r>
            <a:r>
              <a:rPr lang="en-US" dirty="0" smtClean="0"/>
              <a:t> </a:t>
            </a:r>
            <a:r>
              <a:rPr lang="en-US" dirty="0" err="1" smtClean="0"/>
              <a:t>კითხვა</a:t>
            </a:r>
            <a:endParaRPr lang="en-US" dirty="0" smtClean="0"/>
          </a:p>
          <a:p>
            <a:r>
              <a:rPr lang="en-US" dirty="0" err="1" smtClean="0"/>
              <a:t>ეძებენ</a:t>
            </a:r>
            <a:r>
              <a:rPr lang="en-US" dirty="0" smtClean="0"/>
              <a:t> </a:t>
            </a:r>
            <a:r>
              <a:rPr lang="en-US" dirty="0" err="1" smtClean="0"/>
              <a:t>პასუხს</a:t>
            </a:r>
            <a:r>
              <a:rPr lang="en-US" dirty="0" smtClean="0"/>
              <a:t>…</a:t>
            </a:r>
          </a:p>
          <a:p>
            <a:r>
              <a:rPr lang="en-US" dirty="0" err="1"/>
              <a:t>ც</a:t>
            </a:r>
            <a:r>
              <a:rPr lang="en-US" dirty="0" err="1" smtClean="0"/>
              <a:t>დილობენ</a:t>
            </a:r>
            <a:r>
              <a:rPr lang="en-US" dirty="0" smtClean="0"/>
              <a:t> </a:t>
            </a:r>
            <a:r>
              <a:rPr lang="en-US" dirty="0" err="1" smtClean="0"/>
              <a:t>აღმოაჩინონ</a:t>
            </a:r>
            <a:r>
              <a:rPr lang="en-US" dirty="0" smtClean="0"/>
              <a:t> </a:t>
            </a:r>
            <a:r>
              <a:rPr lang="en-US" dirty="0" err="1" smtClean="0"/>
              <a:t>პრობლემები</a:t>
            </a:r>
            <a:r>
              <a:rPr lang="en-US" dirty="0" smtClean="0"/>
              <a:t>…</a:t>
            </a:r>
          </a:p>
          <a:p>
            <a:r>
              <a:rPr lang="en-US" dirty="0" err="1" smtClean="0"/>
              <a:t>მოძებნონ</a:t>
            </a:r>
            <a:r>
              <a:rPr lang="en-US" dirty="0" smtClean="0"/>
              <a:t> </a:t>
            </a:r>
            <a:r>
              <a:rPr lang="en-US" dirty="0" err="1" smtClean="0"/>
              <a:t>პრობლემის</a:t>
            </a:r>
            <a:r>
              <a:rPr lang="en-US" dirty="0" smtClean="0"/>
              <a:t> </a:t>
            </a:r>
            <a:r>
              <a:rPr lang="en-US" dirty="0" err="1" smtClean="0"/>
              <a:t>გადაჭრის</a:t>
            </a:r>
            <a:r>
              <a:rPr lang="en-US" dirty="0" smtClean="0"/>
              <a:t> </a:t>
            </a:r>
            <a:r>
              <a:rPr lang="en-US" dirty="0" err="1" smtClean="0"/>
              <a:t>უმოკლესი</a:t>
            </a:r>
            <a:r>
              <a:rPr lang="en-US" dirty="0" smtClean="0"/>
              <a:t> </a:t>
            </a:r>
            <a:r>
              <a:rPr lang="en-US" dirty="0" err="1" smtClean="0"/>
              <a:t>გზები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/>
              <a:t>მეცნიერებაში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 err="1" smtClean="0"/>
              <a:t>განათლების</a:t>
            </a:r>
            <a:r>
              <a:rPr lang="en-US" dirty="0" smtClean="0"/>
              <a:t> </a:t>
            </a:r>
            <a:r>
              <a:rPr lang="en-US" dirty="0" err="1" smtClean="0"/>
              <a:t>სფეროში</a:t>
            </a:r>
            <a:r>
              <a:rPr lang="en-US" dirty="0" smtClean="0"/>
              <a:t>…</a:t>
            </a:r>
          </a:p>
          <a:p>
            <a:r>
              <a:rPr lang="en-US" dirty="0" err="1" smtClean="0"/>
              <a:t>ბიზნესში</a:t>
            </a:r>
            <a:r>
              <a:rPr lang="en-US" dirty="0" smtClean="0"/>
              <a:t>…</a:t>
            </a:r>
          </a:p>
          <a:p>
            <a:r>
              <a:rPr lang="en-US" dirty="0" err="1" smtClean="0"/>
              <a:t>ყოველდღიურობაში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რატომ</a:t>
            </a:r>
            <a:r>
              <a:rPr lang="en-US" dirty="0" smtClean="0"/>
              <a:t> </a:t>
            </a:r>
            <a:r>
              <a:rPr lang="en-US" dirty="0" err="1" smtClean="0"/>
              <a:t>ვსწავლობთ</a:t>
            </a:r>
            <a:r>
              <a:rPr lang="en-US" dirty="0" smtClean="0"/>
              <a:t> “</a:t>
            </a:r>
            <a:r>
              <a:rPr lang="en-US" dirty="0" err="1" smtClean="0"/>
              <a:t>კვლევას</a:t>
            </a:r>
            <a:r>
              <a:rPr lang="en-US" dirty="0" smtClean="0"/>
              <a:t>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კველევის</a:t>
            </a:r>
            <a:r>
              <a:rPr lang="de-DE" dirty="0" smtClean="0"/>
              <a:t> </a:t>
            </a:r>
            <a:r>
              <a:rPr lang="de-DE" dirty="0" err="1" smtClean="0"/>
              <a:t>ჩატარების</a:t>
            </a:r>
            <a:r>
              <a:rPr lang="de-DE" dirty="0" smtClean="0"/>
              <a:t> </a:t>
            </a:r>
            <a:r>
              <a:rPr lang="de-DE" dirty="0" err="1" smtClean="0"/>
              <a:t>მეთოდების</a:t>
            </a:r>
            <a:r>
              <a:rPr lang="de-DE" dirty="0" smtClean="0"/>
              <a:t> </a:t>
            </a:r>
            <a:r>
              <a:rPr lang="de-DE" dirty="0" err="1" smtClean="0"/>
              <a:t>დაუფლებისას</a:t>
            </a:r>
            <a:r>
              <a:rPr lang="de-DE" dirty="0" smtClean="0"/>
              <a:t>, </a:t>
            </a:r>
            <a:r>
              <a:rPr lang="de-DE" dirty="0" err="1" smtClean="0"/>
              <a:t>სწავლობთ</a:t>
            </a:r>
            <a:r>
              <a:rPr lang="de-DE" dirty="0" smtClean="0"/>
              <a:t>:</a:t>
            </a:r>
          </a:p>
          <a:p>
            <a:pPr lvl="1"/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 smtClean="0"/>
              <a:t>დამოუკიდებლად</a:t>
            </a:r>
            <a:r>
              <a:rPr lang="en-US" dirty="0" smtClean="0"/>
              <a:t> </a:t>
            </a:r>
            <a:r>
              <a:rPr lang="en-US" dirty="0" err="1" smtClean="0"/>
              <a:t>ჩატარებას</a:t>
            </a:r>
            <a:endParaRPr lang="en-US" dirty="0" smtClean="0"/>
          </a:p>
          <a:p>
            <a:pPr lvl="1"/>
            <a:r>
              <a:rPr lang="en-US" dirty="0" err="1"/>
              <a:t>სხვების</a:t>
            </a:r>
            <a:r>
              <a:rPr lang="en-US" dirty="0"/>
              <a:t> </a:t>
            </a:r>
            <a:r>
              <a:rPr lang="en-US" dirty="0" err="1"/>
              <a:t>მიერ</a:t>
            </a:r>
            <a:r>
              <a:rPr lang="en-US" dirty="0"/>
              <a:t> </a:t>
            </a:r>
            <a:r>
              <a:rPr lang="en-US" dirty="0" err="1"/>
              <a:t>განხორციელებული</a:t>
            </a:r>
            <a:r>
              <a:rPr lang="en-US" dirty="0"/>
              <a:t> </a:t>
            </a:r>
            <a:r>
              <a:rPr lang="en-US" dirty="0" err="1"/>
              <a:t>კვლევების</a:t>
            </a:r>
            <a:r>
              <a:rPr lang="en-US" dirty="0"/>
              <a:t> </a:t>
            </a:r>
            <a:r>
              <a:rPr lang="en-US" dirty="0" err="1" smtClean="0"/>
              <a:t>ეფექტურ</a:t>
            </a:r>
            <a:r>
              <a:rPr lang="en-US" dirty="0" smtClean="0"/>
              <a:t> </a:t>
            </a:r>
            <a:r>
              <a:rPr lang="en-US" dirty="0" err="1" smtClean="0"/>
              <a:t>გამოყენებასა</a:t>
            </a:r>
            <a:r>
              <a:rPr lang="en-US" dirty="0" smtClean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შეფასებას</a:t>
            </a:r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დასკვნის</a:t>
            </a:r>
            <a:r>
              <a:rPr lang="en-US" dirty="0" smtClean="0"/>
              <a:t> </a:t>
            </a:r>
            <a:r>
              <a:rPr lang="en-US" dirty="0" err="1" smtClean="0"/>
              <a:t>გამოტანისას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ხშირად</a:t>
            </a:r>
            <a:r>
              <a:rPr lang="en-US" dirty="0" smtClean="0"/>
              <a:t> </a:t>
            </a:r>
            <a:r>
              <a:rPr lang="en-US" dirty="0" err="1" smtClean="0"/>
              <a:t>ეყრდნობიან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ტრადიციას</a:t>
            </a:r>
            <a:endParaRPr lang="en-US" dirty="0" smtClean="0"/>
          </a:p>
          <a:p>
            <a:pPr lvl="1"/>
            <a:r>
              <a:rPr lang="en-US" dirty="0" err="1" smtClean="0"/>
              <a:t>ავტორიტეტს</a:t>
            </a:r>
            <a:endParaRPr lang="en-US" dirty="0" smtClean="0"/>
          </a:p>
          <a:p>
            <a:pPr lvl="1"/>
            <a:r>
              <a:rPr lang="en-US" dirty="0" err="1" smtClean="0"/>
              <a:t>ინტუიციას</a:t>
            </a:r>
            <a:endParaRPr lang="en-US" dirty="0" smtClean="0"/>
          </a:p>
          <a:p>
            <a:pPr lvl="1"/>
            <a:r>
              <a:rPr lang="en-US" dirty="0" err="1" smtClean="0"/>
              <a:t>საკუთარ</a:t>
            </a:r>
            <a:r>
              <a:rPr lang="en-US" dirty="0" smtClean="0"/>
              <a:t> </a:t>
            </a:r>
            <a:r>
              <a:rPr lang="en-US" dirty="0" err="1" smtClean="0"/>
              <a:t>ხედვას</a:t>
            </a:r>
            <a:endParaRPr lang="en-US" dirty="0" smtClean="0"/>
          </a:p>
          <a:p>
            <a:pPr lvl="1"/>
            <a:r>
              <a:rPr lang="en-US" dirty="0" err="1" smtClean="0"/>
              <a:t>გემოვნებას</a:t>
            </a:r>
            <a:endParaRPr lang="en-US" dirty="0" smtClean="0"/>
          </a:p>
          <a:p>
            <a:pPr lvl="1"/>
            <a:r>
              <a:rPr lang="en-US" dirty="0" err="1" smtClean="0"/>
              <a:t>ემოციებს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3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დასკვნების</a:t>
            </a:r>
            <a:r>
              <a:rPr lang="en-US" dirty="0"/>
              <a:t> </a:t>
            </a:r>
            <a:r>
              <a:rPr lang="en-US" dirty="0" err="1"/>
              <a:t>დამაჯერებლობისათვის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მნიშვნელოვანია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სარწმუნო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გადამომწებული</a:t>
            </a:r>
            <a:r>
              <a:rPr lang="en-US" dirty="0" smtClean="0"/>
              <a:t> </a:t>
            </a:r>
            <a:r>
              <a:rPr lang="en-US" dirty="0" err="1" smtClean="0"/>
              <a:t>ფაქტები</a:t>
            </a:r>
            <a:r>
              <a:rPr lang="en-US" dirty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მონაცემები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მსჯელობის</a:t>
            </a:r>
            <a:r>
              <a:rPr lang="en-US" dirty="0" smtClean="0"/>
              <a:t> </a:t>
            </a:r>
            <a:r>
              <a:rPr lang="en-US" dirty="0" err="1" smtClean="0"/>
              <a:t>გადამოწმების</a:t>
            </a:r>
            <a:r>
              <a:rPr lang="en-US" dirty="0" smtClean="0"/>
              <a:t> </a:t>
            </a:r>
            <a:r>
              <a:rPr lang="en-US" dirty="0" err="1" smtClean="0"/>
              <a:t>შესაძლებლობა</a:t>
            </a:r>
            <a:endParaRPr lang="en-US" dirty="0" smtClean="0"/>
          </a:p>
          <a:p>
            <a:pPr lvl="1"/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 smtClean="0"/>
              <a:t>სიცხადე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43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კვლევის</a:t>
            </a:r>
            <a:r>
              <a:rPr lang="en-US" dirty="0" smtClean="0"/>
              <a:t> </a:t>
            </a:r>
            <a:r>
              <a:rPr lang="en-US" dirty="0" err="1" smtClean="0"/>
              <a:t>წარმატებისათვის</a:t>
            </a:r>
            <a:r>
              <a:rPr lang="en-US" dirty="0" smtClean="0"/>
              <a:t> </a:t>
            </a:r>
            <a:r>
              <a:rPr lang="en-US" dirty="0" err="1" smtClean="0"/>
              <a:t>მნიშვნელოვანია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კარგად</a:t>
            </a:r>
            <a:r>
              <a:rPr lang="en-US" dirty="0" smtClean="0"/>
              <a:t> </a:t>
            </a:r>
            <a:r>
              <a:rPr lang="en-US" dirty="0" err="1" smtClean="0"/>
              <a:t>შეგროვებული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err="1" smtClean="0"/>
              <a:t>გააზრებული</a:t>
            </a:r>
            <a:r>
              <a:rPr lang="en-US" dirty="0" smtClean="0"/>
              <a:t> </a:t>
            </a:r>
            <a:r>
              <a:rPr lang="en-US" dirty="0" err="1" smtClean="0"/>
              <a:t>მონაცემები</a:t>
            </a:r>
            <a:r>
              <a:rPr lang="hr-HR" dirty="0" smtClean="0"/>
              <a:t> </a:t>
            </a:r>
          </a:p>
          <a:p>
            <a:r>
              <a:rPr lang="hr-HR" dirty="0" smtClean="0"/>
              <a:t>+ მკითხველისათვის მკაფიოდ წარმოდგენილი მსჯელობა, </a:t>
            </a:r>
          </a:p>
          <a:p>
            <a:pPr marL="342900" lvl="1" indent="-342900">
              <a:spcBef>
                <a:spcPts val="2000"/>
              </a:spcBef>
              <a:buClr>
                <a:schemeClr val="accent1"/>
              </a:buClr>
            </a:pPr>
            <a:r>
              <a:rPr lang="hr-HR" dirty="0"/>
              <a:t>რათა </a:t>
            </a:r>
            <a:r>
              <a:rPr lang="hr-HR" dirty="0" smtClean="0"/>
              <a:t>მათ, </a:t>
            </a:r>
            <a:r>
              <a:rPr lang="hr-HR" dirty="0"/>
              <a:t>ვიდრე ირწმუნებენ და </a:t>
            </a:r>
            <a:r>
              <a:rPr lang="hr-HR" dirty="0" smtClean="0"/>
              <a:t>დაეთანხმებიან:</a:t>
            </a:r>
          </a:p>
          <a:p>
            <a:pPr lvl="1"/>
            <a:r>
              <a:rPr lang="hr-HR" dirty="0" smtClean="0"/>
              <a:t>შეაფასონ</a:t>
            </a:r>
          </a:p>
          <a:p>
            <a:pPr lvl="1"/>
            <a:r>
              <a:rPr lang="hr-HR" dirty="0" smtClean="0"/>
              <a:t>გამოსცადონ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FDFE-8588-E343-A16D-3381F443355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38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6020</TotalTime>
  <Words>2886</Words>
  <Application>Microsoft Macintosh PowerPoint</Application>
  <PresentationFormat>On-screen Show (4:3)</PresentationFormat>
  <Paragraphs>429</Paragraphs>
  <Slides>47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Perception</vt:lpstr>
      <vt:lpstr>კვლევა</vt:lpstr>
      <vt:lpstr> რას შევეხებით?</vt:lpstr>
      <vt:lpstr>რა არის კვლევა? რას ფიქრობენ მკვლევარები კვლევის შესახებ?</vt:lpstr>
      <vt:lpstr>რა არის კვლევა?</vt:lpstr>
      <vt:lpstr>სად ვიყენებთ კვლევას?</vt:lpstr>
      <vt:lpstr>რატომ ვსწავლობთ “კვლევას”?</vt:lpstr>
      <vt:lpstr>დასკვნის გამოტანისას…</vt:lpstr>
      <vt:lpstr>დასკვნების დამაჯერებლობისათვის </vt:lpstr>
      <vt:lpstr>კვლევის წარმატებისათვის მნიშვნელოვანია</vt:lpstr>
      <vt:lpstr>და ბოლოს… კიდევ ერთხელ </vt:lpstr>
      <vt:lpstr>1.1 რას ფიქრობენ მკვლევარები კვლევის შესახებ?</vt:lpstr>
      <vt:lpstr>კვლევის მიზანი?</vt:lpstr>
      <vt:lpstr>აუდიტორიის დაწრმუნება</vt:lpstr>
      <vt:lpstr>აღწერეთ თქვენი პროექტი ასეთი წინადადებით:</vt:lpstr>
      <vt:lpstr>პროექტის მაგალითი</vt:lpstr>
      <vt:lpstr>1. “მე ვმუშაობ თემაზე…”</vt:lpstr>
      <vt:lpstr>2. “...ვინაიდან მინდა გავიგო, როგორ და რატომ?”</vt:lpstr>
      <vt:lpstr>3. “რათა დაეხმარონ სხვებს, გაიგონ…” </vt:lpstr>
      <vt:lpstr>“მერე რა?” - კვლევის აქტუალობა</vt:lpstr>
      <vt:lpstr>1.2 სამი სახის შეკითვა,  რომლებსაც მკვლევარები სვამენ</vt:lpstr>
      <vt:lpstr>შეკითხვის ტიპები</vt:lpstr>
      <vt:lpstr>1.2.1. კონცეპტუალური შეკითხვები</vt:lpstr>
      <vt:lpstr>კონცეპტუალური კითხვების მაგალითი</vt:lpstr>
      <vt:lpstr>1.2.2 პრაქტიკული შეკითხვები:</vt:lpstr>
      <vt:lpstr>პრაქტიკული კითხვების მაგალითი</vt:lpstr>
      <vt:lpstr>1.2.3 გამოყენებითი შეკითხვები</vt:lpstr>
      <vt:lpstr>გამოყენებითი კითხვების მაგალითი</vt:lpstr>
      <vt:lpstr>კონცეპტუალური, პრაქტიკული, გამოყენებითი </vt:lpstr>
      <vt:lpstr>1.2.4 სწორი შეკითხვის შერჩევა</vt:lpstr>
      <vt:lpstr>კიდევ ერთხელ…</vt:lpstr>
      <vt:lpstr>2. საკითხიდან შეკითხვამდე…</vt:lpstr>
      <vt:lpstr>ძირითადი ეტაპები:</vt:lpstr>
      <vt:lpstr>ხუთი ზოგადი ამოცანა:</vt:lpstr>
      <vt:lpstr>კვლვევის მართვა</vt:lpstr>
      <vt:lpstr>2.1 იპოვეთ შეკითხვა საკვლევ თემაში</vt:lpstr>
      <vt:lpstr>მკვლევარი - ცნობისმოყვარე </vt:lpstr>
      <vt:lpstr>2.1.1 ჩაეძიეთ თქვენთვის საინტერესო საკითხებს (1)</vt:lpstr>
      <vt:lpstr>2.1.1 ჩაეძიეთ თქვენთვის საინტერესო საკითხებს (2)</vt:lpstr>
      <vt:lpstr>2.1.1 ჩაეძიეთ თქვენთვის საინტერესო საკითხებს (3)</vt:lpstr>
      <vt:lpstr>თემის შერჩევისას გაითვალისწინეთ</vt:lpstr>
      <vt:lpstr>2.1.2 გახადეთ თემა ადვილად მართვადი - ფოკუსირება</vt:lpstr>
      <vt:lpstr>ლიტერატურის გაცნობა</vt:lpstr>
      <vt:lpstr>2.1.3 დასვით შეკითხვა თქვენს თემასთან დაკავშირებით</vt:lpstr>
      <vt:lpstr>შეკითხვები, შეკითხვები…</vt:lpstr>
      <vt:lpstr>2.1.4 შეაფასეთ დასმული შეკითხვები</vt:lpstr>
      <vt:lpstr>კითხვების შეფასება</vt:lpstr>
      <vt:lpstr>ბოლოსკენ </vt:lpstr>
    </vt:vector>
  </TitlesOfParts>
  <Company>Ilia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კვლევა</dc:title>
  <dc:creator>David Kiziria</dc:creator>
  <cp:lastModifiedBy>David Kiziria</cp:lastModifiedBy>
  <cp:revision>139</cp:revision>
  <dcterms:created xsi:type="dcterms:W3CDTF">2012-12-08T13:03:15Z</dcterms:created>
  <dcterms:modified xsi:type="dcterms:W3CDTF">2012-12-20T17:54:11Z</dcterms:modified>
</cp:coreProperties>
</file>