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620" y="8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6"/>
          <p:cNvSpPr txBox="1">
            <a:spLocks/>
          </p:cNvSpPr>
          <p:nvPr/>
        </p:nvSpPr>
        <p:spPr>
          <a:xfrm>
            <a:off x="304800" y="2819400"/>
            <a:ext cx="60960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latin typeface="Safeline"/>
              </a:rPr>
              <a:t>ვ</a:t>
            </a:r>
            <a:r>
              <a:rPr lang="ka-GE" sz="4000" b="1" dirty="0" smtClean="0">
                <a:latin typeface="Safeline"/>
              </a:rPr>
              <a:t>იდეოზე სუბტიტრების დადება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feline"/>
                <a:ea typeface="+mn-ea"/>
                <a:cs typeface="+mn-cs"/>
              </a:rPr>
              <a:t>youtube.com-</a:t>
            </a:r>
            <a:r>
              <a:rPr kumimoji="0" lang="ka-G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feline"/>
                <a:ea typeface="+mn-ea"/>
                <a:cs typeface="+mn-cs"/>
              </a:rPr>
              <a:t>ზე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felin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16032" t="36458" r="20717" b="19792"/>
          <a:stretch>
            <a:fillRect/>
          </a:stretch>
        </p:blipFill>
        <p:spPr bwMode="auto">
          <a:xfrm>
            <a:off x="76200" y="5486400"/>
            <a:ext cx="666205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641" t="23958" r="43192" b="19792"/>
          <a:stretch>
            <a:fillRect/>
          </a:stretch>
        </p:blipFill>
        <p:spPr bwMode="auto">
          <a:xfrm>
            <a:off x="76200" y="6858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1  ვიდეოზე სუბტიტრების დადების მენიუში შესვლა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 თქვენი ანგარიშიდან გახსენით ნებისმიერი ვიდეო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 </a:t>
            </a:r>
            <a:r>
              <a:rPr lang="ka-GE" sz="1200" dirty="0" smtClean="0">
                <a:latin typeface="Safeline"/>
              </a:rPr>
              <a:t>ვიდეოს  ქვევით მოთავსებული ღილაკებიდან დააწკაპუნეთ ბოლოს </a:t>
            </a:r>
            <a:r>
              <a:rPr lang="en-US" sz="1200" b="1" dirty="0" smtClean="0">
                <a:latin typeface="Safeline"/>
              </a:rPr>
              <a:t>Captions</a:t>
            </a:r>
            <a:endParaRPr lang="en-US" sz="1600" dirty="0">
              <a:latin typeface="Safeline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52600" y="35814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45720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2  სუბტიტრების დამატება</a:t>
            </a:r>
          </a:p>
          <a:p>
            <a:pPr>
              <a:buFont typeface="Wingdings" pitchFamily="2" charset="2"/>
              <a:buChar char="Ø"/>
            </a:pPr>
            <a:r>
              <a:rPr lang="ka-GE" sz="1400" dirty="0" smtClean="0"/>
              <a:t>  იმისათვის, რომ დავამატოთ ვიდეოს სუბტიტრები პირველ რიგში გავხსნათ სამუშაო დაფა ღილაკზე </a:t>
            </a:r>
            <a:r>
              <a:rPr lang="en-US" sz="1400" b="1" dirty="0" smtClean="0"/>
              <a:t>Add captions </a:t>
            </a:r>
            <a:r>
              <a:rPr lang="ka-GE" sz="1400" dirty="0" smtClean="0"/>
              <a:t>დაწკაპუნებით.</a:t>
            </a:r>
            <a:endParaRPr lang="en-US" sz="1400" b="1" dirty="0">
              <a:latin typeface="Safeline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038600" y="5486400"/>
            <a:ext cx="2590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2400" y="4495800"/>
            <a:ext cx="64770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209800" y="3657600"/>
            <a:ext cx="838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3  ენის შერჩევა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 უჯრაში </a:t>
            </a:r>
            <a:r>
              <a:rPr lang="en-US" sz="1200" b="1" dirty="0" smtClean="0">
                <a:latin typeface="Safeline"/>
              </a:rPr>
              <a:t>TRACK LANGUAGE</a:t>
            </a:r>
            <a:r>
              <a:rPr lang="ka-GE" sz="1200" dirty="0" smtClean="0">
                <a:latin typeface="Safeline"/>
              </a:rPr>
              <a:t> შეარჩიეთ სასურველი ენა 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 </a:t>
            </a:r>
            <a:r>
              <a:rPr lang="ka-GE" sz="1200" dirty="0" smtClean="0">
                <a:latin typeface="Safeline"/>
              </a:rPr>
              <a:t>სისტემაშ ენები იყოფა ორ კატეგორიად: 1-ენები რომლების მხარდაჭერილია სისტემის მიმართ და 2-ყველა სხვა დანარჩენი ენა. პირველის შემთხვევაში უპირატესობა არის ის, რომ სუბტიტრების წერა შიგნითვეა(უჯრა </a:t>
            </a:r>
            <a:r>
              <a:rPr lang="en-US" sz="1200" b="1" dirty="0" smtClean="0">
                <a:latin typeface="Safeline"/>
              </a:rPr>
              <a:t>VIDEO TRANSCRIPT)</a:t>
            </a:r>
            <a:r>
              <a:rPr lang="ka-GE" sz="1200" dirty="0" smtClean="0">
                <a:latin typeface="Safeline"/>
              </a:rPr>
              <a:t> შესაძლებელი, ხოლო სხვა დანარჩენი ენების შემთხვევაში მაგ. ქართული - ტექსტი უნდა აიკრიფოს ცალკე ტექსტ ფაილში და შემტეგ აიტვირთოს სისტემაში</a:t>
            </a:r>
            <a:endParaRPr lang="en-US" sz="1600" dirty="0">
              <a:latin typeface="Safeline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52600" y="35814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48006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</a:t>
            </a:r>
            <a:r>
              <a:rPr lang="ru-RU" sz="1600" b="1" dirty="0" smtClean="0">
                <a:latin typeface="Safeline"/>
              </a:rPr>
              <a:t>4</a:t>
            </a:r>
            <a:r>
              <a:rPr lang="ka-GE" sz="1600" b="1" dirty="0" smtClean="0">
                <a:latin typeface="Safeline"/>
              </a:rPr>
              <a:t>  ტრეკზე სახელის დარქმევა</a:t>
            </a:r>
          </a:p>
          <a:p>
            <a:pPr>
              <a:buFont typeface="Wingdings" pitchFamily="2" charset="2"/>
              <a:buChar char="Ø"/>
            </a:pPr>
            <a:r>
              <a:rPr lang="ka-GE" sz="1400" dirty="0" smtClean="0"/>
              <a:t>  იმისათვის, რომ ტრეკს ერქვას სახელი დააწკაპუნეთ ღილაკს </a:t>
            </a:r>
            <a:r>
              <a:rPr lang="en-US" sz="1400" b="1" dirty="0" smtClean="0"/>
              <a:t>Add </a:t>
            </a:r>
            <a:r>
              <a:rPr lang="en-US" sz="1400" b="1" dirty="0" err="1" smtClean="0"/>
              <a:t>tarck</a:t>
            </a:r>
            <a:r>
              <a:rPr lang="en-US" sz="1400" b="1" dirty="0" smtClean="0"/>
              <a:t> name</a:t>
            </a:r>
            <a:r>
              <a:rPr lang="ka-GE" sz="1400" dirty="0" smtClean="0"/>
              <a:t> და გამოტანილ უჯრაში </a:t>
            </a:r>
            <a:r>
              <a:rPr lang="en-US" sz="1400" b="1" dirty="0" smtClean="0"/>
              <a:t>TRACK NAME</a:t>
            </a:r>
            <a:r>
              <a:rPr lang="ka-GE" sz="1400" dirty="0" smtClean="0"/>
              <a:t> ჩაწერეთ თქვენთვის სასურველი დასახელება.</a:t>
            </a:r>
            <a:endParaRPr lang="en-US" sz="1400" b="1" dirty="0">
              <a:latin typeface="Safeline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52400" y="4495800"/>
            <a:ext cx="64770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209800" y="3657600"/>
            <a:ext cx="838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6032" t="22916" r="18960" b="20833"/>
          <a:stretch>
            <a:fillRect/>
          </a:stretch>
        </p:blipFill>
        <p:spPr bwMode="auto">
          <a:xfrm>
            <a:off x="127000" y="1371600"/>
            <a:ext cx="657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228600" y="4724400"/>
            <a:ext cx="64770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16398" t="37500" r="19766" b="19792"/>
          <a:stretch>
            <a:fillRect/>
          </a:stretch>
        </p:blipFill>
        <p:spPr bwMode="auto">
          <a:xfrm>
            <a:off x="96644" y="5943600"/>
            <a:ext cx="668515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4038600" y="6629400"/>
            <a:ext cx="27432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</a:t>
            </a:r>
            <a:r>
              <a:rPr lang="ru-RU" sz="1600" b="1" dirty="0" smtClean="0">
                <a:latin typeface="Safeline"/>
              </a:rPr>
              <a:t>5</a:t>
            </a:r>
            <a:r>
              <a:rPr lang="ka-GE" sz="1600" b="1" dirty="0" smtClean="0">
                <a:latin typeface="Safeline"/>
              </a:rPr>
              <a:t>  სუბტიტრების  ტექსტის შექმნა</a:t>
            </a: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 </a:t>
            </a:r>
            <a:r>
              <a:rPr lang="ka-GE" sz="1400" dirty="0" smtClean="0">
                <a:latin typeface="Safeline"/>
              </a:rPr>
              <a:t> ტექსტის შექმნის ორი გზა არსებობს: 1- უჯრაში </a:t>
            </a:r>
            <a:r>
              <a:rPr lang="en-US" sz="1400" b="1" cap="all" dirty="0" smtClean="0"/>
              <a:t>VIDEO TRANSCRIPT</a:t>
            </a:r>
            <a:r>
              <a:rPr lang="ka-GE" sz="1400" b="1" cap="all" dirty="0" smtClean="0"/>
              <a:t> </a:t>
            </a:r>
            <a:r>
              <a:rPr lang="ka-GE" sz="1400" cap="all" dirty="0" smtClean="0"/>
              <a:t>ტექსტის და დროის ჩაწერა და 2-ტექსტის და დროის ცალკე ფაილში აკრეფა და სისტემაში ატვირთვა. ტექსტის შექმნის წესი ორივე შემთხვევაში ერთნაირია.</a:t>
            </a:r>
          </a:p>
          <a:p>
            <a:pPr>
              <a:buFont typeface="Wingdings" pitchFamily="2" charset="2"/>
              <a:buChar char="Ø"/>
            </a:pPr>
            <a:r>
              <a:rPr lang="ka-GE" sz="1400" cap="all" dirty="0" smtClean="0">
                <a:latin typeface="Safeline"/>
              </a:rPr>
              <a:t>  უჯრაში </a:t>
            </a:r>
            <a:r>
              <a:rPr lang="en-US" sz="1400" b="1" cap="all" dirty="0" smtClean="0"/>
              <a:t>VIDEO TRANSCRIPT</a:t>
            </a:r>
            <a:r>
              <a:rPr lang="ka-GE" sz="1400" b="1" cap="all" dirty="0" smtClean="0"/>
              <a:t> </a:t>
            </a:r>
            <a:r>
              <a:rPr lang="ka-GE" sz="1400" cap="all" dirty="0" smtClean="0"/>
              <a:t>ავკრიფოთ ტექსტი შემდეგი წესის დაცვით:</a:t>
            </a:r>
            <a:endParaRPr lang="en-US" sz="1400" dirty="0">
              <a:latin typeface="Safelin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175" y="1502698"/>
            <a:ext cx="255069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a-GE" sz="1400" dirty="0" smtClean="0"/>
              <a:t>ტექსტის ჩვენების დასაწყისი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07175" y="1491123"/>
            <a:ext cx="270458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a-GE" sz="1400" dirty="0" smtClean="0"/>
              <a:t>ტექსტის ჩვენების დასასრული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87125" y="1840375"/>
            <a:ext cx="55626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ტექსტის შინაარსი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04529" y="2297575"/>
            <a:ext cx="114807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a-GE" sz="1400" dirty="0" smtClean="0"/>
              <a:t>00:02:39.000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6200" y="2286000"/>
            <a:ext cx="114807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a-GE" sz="1400" dirty="0" smtClean="0"/>
              <a:t>00:03:59.000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65900" y="2635252"/>
            <a:ext cx="55626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ტექსტის შინაარსი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600200" y="3276600"/>
            <a:ext cx="2743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a-GE" sz="3600" dirty="0" smtClean="0"/>
              <a:t>00:02:39.000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143000" y="4191000"/>
            <a:ext cx="67518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a-GE" sz="1400" dirty="0" smtClean="0"/>
              <a:t>საათი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160245" y="4191000"/>
            <a:ext cx="65915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a-GE" sz="1400" dirty="0" smtClean="0"/>
              <a:t>წუთი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895600" y="4191000"/>
            <a:ext cx="6858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/>
              <a:t>წამი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114800" y="4191000"/>
            <a:ext cx="10668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/>
              <a:t>მილიწამი</a:t>
            </a:r>
            <a:endParaRPr lang="en-US" sz="1400" dirty="0"/>
          </a:p>
        </p:txBody>
      </p:sp>
      <p:cxnSp>
        <p:nvCxnSpPr>
          <p:cNvPr id="30" name="Straight Arrow Connector 29"/>
          <p:cNvCxnSpPr>
            <a:stCxn id="23" idx="0"/>
          </p:cNvCxnSpPr>
          <p:nvPr/>
        </p:nvCxnSpPr>
        <p:spPr>
          <a:xfrm rot="5400000" flipH="1" flipV="1">
            <a:off x="1426096" y="3864497"/>
            <a:ext cx="381000" cy="2720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2236446" y="3962399"/>
            <a:ext cx="457200" cy="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2895601" y="3962399"/>
            <a:ext cx="457200" cy="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3962400" y="3733800"/>
            <a:ext cx="6858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5813" t="37500" r="20351" b="20833"/>
          <a:stretch>
            <a:fillRect/>
          </a:stretch>
        </p:blipFill>
        <p:spPr bwMode="auto">
          <a:xfrm>
            <a:off x="-17435" y="5562600"/>
            <a:ext cx="685228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ounded Rectangle 36"/>
          <p:cNvSpPr/>
          <p:nvPr/>
        </p:nvSpPr>
        <p:spPr>
          <a:xfrm>
            <a:off x="4191000" y="6858000"/>
            <a:ext cx="24384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9503" y="5029200"/>
            <a:ext cx="611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400" dirty="0" smtClean="0"/>
              <a:t> სუბტიტრების ვიდეოში ჩასასმელად დავაწკაპუნოთ ღილაკს </a:t>
            </a:r>
            <a:r>
              <a:rPr lang="en-US" sz="1400" b="1" dirty="0" smtClean="0"/>
              <a:t> Sync </a:t>
            </a:r>
            <a:r>
              <a:rPr lang="en-US" sz="1400" dirty="0" smtClean="0"/>
              <a:t>(</a:t>
            </a:r>
            <a:r>
              <a:rPr lang="ka-GE" sz="1400" dirty="0" smtClean="0"/>
              <a:t>წითელი ოვალი)</a:t>
            </a:r>
            <a:endParaRPr lang="en-US" sz="1400" dirty="0"/>
          </a:p>
        </p:txBody>
      </p:sp>
      <p:sp>
        <p:nvSpPr>
          <p:cNvPr id="39" name="Oval 38"/>
          <p:cNvSpPr/>
          <p:nvPr/>
        </p:nvSpPr>
        <p:spPr>
          <a:xfrm>
            <a:off x="6248400" y="7696200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6  სუბტიტრების  ტექსტის შექმნა იმ ენაზე რომელსაც სისტემა მხარს არ უჭერს</a:t>
            </a: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 </a:t>
            </a:r>
            <a:r>
              <a:rPr lang="ka-GE" sz="1400" dirty="0" smtClean="0">
                <a:latin typeface="Safeline"/>
              </a:rPr>
              <a:t> იმ შემთხვევაში თუკი ავირჩევ ქართულ ენას სისტემა მოითხოვს ტექსტური ფაილიდან მონაცემების ატვირთვას</a:t>
            </a:r>
            <a:endParaRPr lang="en-US" sz="1400" dirty="0">
              <a:latin typeface="Safelin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503" y="3810000"/>
            <a:ext cx="611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400" dirty="0" smtClean="0"/>
              <a:t> გავხსნით ტექსტურ ფაილს და მონაცემებს შევიყვანთ მე-5 ნაბიჯში გადმოცემული წესის თანახმად.</a:t>
            </a:r>
            <a:endParaRPr 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6032" t="35417" r="20132" b="20833"/>
          <a:stretch>
            <a:fillRect/>
          </a:stretch>
        </p:blipFill>
        <p:spPr bwMode="auto">
          <a:xfrm>
            <a:off x="-63500" y="914400"/>
            <a:ext cx="6921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Arrow Connector 24"/>
          <p:cNvCxnSpPr/>
          <p:nvPr/>
        </p:nvCxnSpPr>
        <p:spPr>
          <a:xfrm>
            <a:off x="2590800" y="685800"/>
            <a:ext cx="16002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29000" y="457200"/>
            <a:ext cx="1143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54100" t="25000" r="1977" b="22917"/>
          <a:stretch>
            <a:fillRect/>
          </a:stretch>
        </p:blipFill>
        <p:spPr bwMode="auto">
          <a:xfrm>
            <a:off x="304800" y="44196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400" dirty="0" smtClean="0">
                <a:latin typeface="Safeline"/>
              </a:rPr>
              <a:t> დავაწკაპუნოთ ღილაკზე </a:t>
            </a:r>
            <a:r>
              <a:rPr lang="en-US" sz="1400" b="1" dirty="0" smtClean="0">
                <a:latin typeface="Safeline"/>
              </a:rPr>
              <a:t>Upload timed caption file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latin typeface="Safeline"/>
              </a:rPr>
              <a:t> </a:t>
            </a:r>
            <a:r>
              <a:rPr lang="ka-GE" sz="1400" dirty="0" smtClean="0">
                <a:latin typeface="Safeline"/>
              </a:rPr>
              <a:t>მოვნიშნოთ ფაილი და ღილაკზე </a:t>
            </a:r>
            <a:r>
              <a:rPr lang="en-US" sz="1400" b="1" dirty="0" smtClean="0">
                <a:latin typeface="Safeline"/>
              </a:rPr>
              <a:t>Open </a:t>
            </a:r>
            <a:r>
              <a:rPr lang="ka-GE" sz="1400" dirty="0" smtClean="0">
                <a:latin typeface="Safeline"/>
              </a:rPr>
              <a:t> დაწკაპუნებით ავტვირთოთ ის სისტემაში, რომელიც ავტომატურად დააგენერირებს მას ვიდეოში</a:t>
            </a:r>
            <a:endParaRPr lang="en-US" sz="1400" dirty="0">
              <a:latin typeface="Safeline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19766" b="20833"/>
          <a:stretch>
            <a:fillRect/>
          </a:stretch>
        </p:blipFill>
        <p:spPr bwMode="auto">
          <a:xfrm>
            <a:off x="76200" y="1219200"/>
            <a:ext cx="673066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236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manana</dc:creator>
  <cp:lastModifiedBy>user</cp:lastModifiedBy>
  <cp:revision>51</cp:revision>
  <dcterms:created xsi:type="dcterms:W3CDTF">2006-08-16T00:00:00Z</dcterms:created>
  <dcterms:modified xsi:type="dcterms:W3CDTF">2013-07-16T08:58:33Z</dcterms:modified>
</cp:coreProperties>
</file>