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/>
          <p:cNvSpPr txBox="1">
            <a:spLocks/>
          </p:cNvSpPr>
          <p:nvPr/>
        </p:nvSpPr>
        <p:spPr>
          <a:xfrm>
            <a:off x="0" y="1200150"/>
            <a:ext cx="88392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a-G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ვიდეოს</a:t>
            </a:r>
            <a:r>
              <a:rPr kumimoji="0" lang="ka-GE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 დამუშავება/რედაქტირება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Windows Media Maker-</a:t>
            </a:r>
            <a:r>
              <a:rPr kumimoji="0" lang="ka-G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ში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felin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en-US" sz="1600" b="1" dirty="0" smtClean="0">
                <a:latin typeface="Safeline"/>
              </a:rPr>
              <a:t>8</a:t>
            </a:r>
            <a:r>
              <a:rPr lang="ka-GE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- </a:t>
            </a:r>
            <a:r>
              <a:rPr lang="ka-GE" sz="1600" b="1" dirty="0" smtClean="0">
                <a:latin typeface="Safeline"/>
              </a:rPr>
              <a:t>ვიდეოზე ტიტრების დადება</a:t>
            </a:r>
            <a:endParaRPr lang="ka-GE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დააწკაპუნეთ ღილაკს </a:t>
            </a:r>
            <a:r>
              <a:rPr lang="en-US" sz="1400" b="1" dirty="0" smtClean="0">
                <a:latin typeface="Safeline"/>
              </a:rPr>
              <a:t> Make title or </a:t>
            </a:r>
            <a:r>
              <a:rPr lang="en-US" sz="1400" b="1" dirty="0" err="1" smtClean="0">
                <a:latin typeface="Safeline"/>
              </a:rPr>
              <a:t>credts</a:t>
            </a: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დააწკაპუნეთ ღილაკს </a:t>
            </a:r>
            <a:r>
              <a:rPr lang="en-US" sz="1400" b="1" dirty="0" smtClean="0">
                <a:latin typeface="Safeline"/>
              </a:rPr>
              <a:t> </a:t>
            </a:r>
            <a:r>
              <a:rPr lang="en-US" sz="1400" b="1" dirty="0" smtClean="0">
                <a:latin typeface="Safeline"/>
              </a:rPr>
              <a:t>title at the </a:t>
            </a:r>
            <a:r>
              <a:rPr lang="en-US" sz="1400" b="1" dirty="0" err="1" smtClean="0">
                <a:latin typeface="Safeline"/>
              </a:rPr>
              <a:t>begining</a:t>
            </a: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Safelin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813" t="23063" r="66441" b="42924"/>
          <a:stretch>
            <a:fillRect/>
          </a:stretch>
        </p:blipFill>
        <p:spPr bwMode="auto">
          <a:xfrm>
            <a:off x="0" y="1524000"/>
            <a:ext cx="20507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16032" t="15625" r="18375" b="13542"/>
          <a:stretch>
            <a:fillRect/>
          </a:stretch>
        </p:blipFill>
        <p:spPr bwMode="auto">
          <a:xfrm>
            <a:off x="2209800" y="1524000"/>
            <a:ext cx="690282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en-US" sz="1600" b="1" dirty="0" smtClean="0">
                <a:latin typeface="Safeline"/>
              </a:rPr>
              <a:t>9</a:t>
            </a:r>
            <a:r>
              <a:rPr lang="ka-GE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- </a:t>
            </a:r>
            <a:r>
              <a:rPr lang="ka-GE" sz="1600" b="1" dirty="0" smtClean="0">
                <a:latin typeface="Safeline"/>
              </a:rPr>
              <a:t>ვიდეოზე ტიტრების დადება</a:t>
            </a:r>
            <a:endParaRPr lang="ka-GE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დააწკაპუნეთ ღილაკს </a:t>
            </a:r>
            <a:r>
              <a:rPr lang="en-US" sz="1400" b="1" dirty="0" smtClean="0">
                <a:latin typeface="Safeline"/>
              </a:rPr>
              <a:t> Make title or </a:t>
            </a:r>
            <a:r>
              <a:rPr lang="en-US" sz="1400" b="1" dirty="0" err="1" smtClean="0">
                <a:latin typeface="Safeline"/>
              </a:rPr>
              <a:t>credts</a:t>
            </a: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დააწკაპუნეთ ღილაკს </a:t>
            </a:r>
            <a:r>
              <a:rPr lang="en-US" sz="1400" b="1" dirty="0" smtClean="0">
                <a:latin typeface="Safeline"/>
              </a:rPr>
              <a:t> </a:t>
            </a:r>
            <a:r>
              <a:rPr lang="en-US" sz="1400" b="1" dirty="0" smtClean="0">
                <a:latin typeface="Safeline"/>
              </a:rPr>
              <a:t>title at the </a:t>
            </a:r>
            <a:r>
              <a:rPr lang="en-US" sz="1400" b="1" dirty="0" err="1" smtClean="0">
                <a:latin typeface="Safeline"/>
              </a:rPr>
              <a:t>begining</a:t>
            </a: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Safelin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813" t="23063" r="66441" b="42924"/>
          <a:stretch>
            <a:fillRect/>
          </a:stretch>
        </p:blipFill>
        <p:spPr bwMode="auto">
          <a:xfrm>
            <a:off x="0" y="1524000"/>
            <a:ext cx="20507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16032" t="15625" r="18375" b="13542"/>
          <a:stretch>
            <a:fillRect/>
          </a:stretch>
        </p:blipFill>
        <p:spPr bwMode="auto">
          <a:xfrm>
            <a:off x="2209800" y="1524000"/>
            <a:ext cx="690282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en-US" sz="1600" b="1" dirty="0" smtClean="0">
                <a:latin typeface="Safeline"/>
              </a:rPr>
              <a:t>10</a:t>
            </a:r>
            <a:r>
              <a:rPr lang="ka-GE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- </a:t>
            </a:r>
            <a:r>
              <a:rPr lang="ka-GE" sz="1600" b="1" dirty="0" smtClean="0">
                <a:latin typeface="Safeline"/>
              </a:rPr>
              <a:t>ვიდეოზე ტიტრების დადება</a:t>
            </a:r>
            <a:endParaRPr lang="ka-GE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გამოტანილ ფანჯარაში  დაწერეთ  ტექსტი რომელიც გინდათ რომ გამოჩნდეს ტიტრებში</a:t>
            </a:r>
            <a:endParaRPr lang="en-US" sz="1400" b="1" dirty="0" smtClean="0">
              <a:latin typeface="Safeline"/>
            </a:endParaRPr>
          </a:p>
          <a:p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Safeline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813" t="6250" r="15666" b="13542"/>
          <a:stretch>
            <a:fillRect/>
          </a:stretch>
        </p:blipFill>
        <p:spPr bwMode="auto">
          <a:xfrm>
            <a:off x="76200" y="762000"/>
            <a:ext cx="8991600" cy="592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en-US" sz="1600" b="1" dirty="0" smtClean="0">
                <a:latin typeface="Safeline"/>
              </a:rPr>
              <a:t>1</a:t>
            </a:r>
            <a:r>
              <a:rPr lang="ka-GE" sz="1600" b="1" dirty="0" smtClean="0">
                <a:latin typeface="Safeline"/>
              </a:rPr>
              <a:t>1</a:t>
            </a:r>
            <a:r>
              <a:rPr lang="ka-GE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- </a:t>
            </a:r>
            <a:r>
              <a:rPr lang="ka-GE" sz="1600" b="1" dirty="0" smtClean="0">
                <a:latin typeface="Safeline"/>
              </a:rPr>
              <a:t>ტიტრებზე  ეფექტების დადება</a:t>
            </a:r>
            <a:endParaRPr lang="ka-GE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ღილაკზე  </a:t>
            </a:r>
            <a:r>
              <a:rPr lang="en-US" sz="1400" b="1" dirty="0" smtClean="0">
                <a:latin typeface="Safeline"/>
              </a:rPr>
              <a:t>Change the title animation</a:t>
            </a:r>
            <a:r>
              <a:rPr lang="ka-GE" sz="14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დაჭერით </a:t>
            </a:r>
            <a:r>
              <a:rPr lang="ka-GE" sz="1400" b="1" dirty="0" smtClean="0">
                <a:latin typeface="Safeline"/>
              </a:rPr>
              <a:t> შევარჩიოთ  ტიტრების გამოჩენის ანიმაცია</a:t>
            </a: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ღილაკზე  </a:t>
            </a:r>
            <a:r>
              <a:rPr lang="en-US" sz="1400" b="1" dirty="0" smtClean="0">
                <a:latin typeface="Safeline"/>
              </a:rPr>
              <a:t>Change the text font and color</a:t>
            </a:r>
            <a:r>
              <a:rPr lang="ka-GE" sz="1400" b="1" dirty="0" smtClean="0">
                <a:latin typeface="Safeline"/>
              </a:rPr>
              <a:t> დაჭერით  შევცვალოთ  ფონტიების ფერი და ზომა</a:t>
            </a:r>
            <a:endParaRPr lang="en-US" sz="1400" b="1" dirty="0" smtClean="0">
              <a:latin typeface="Safeline"/>
            </a:endParaRPr>
          </a:p>
          <a:p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Safeline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6398" t="3125" r="16252" b="13542"/>
          <a:stretch>
            <a:fillRect/>
          </a:stretch>
        </p:blipFill>
        <p:spPr bwMode="auto">
          <a:xfrm>
            <a:off x="228600" y="1066800"/>
            <a:ext cx="8686800" cy="55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en-US" sz="1600" b="1" dirty="0" smtClean="0">
                <a:latin typeface="Safeline"/>
              </a:rPr>
              <a:t>1</a:t>
            </a:r>
            <a:r>
              <a:rPr lang="ka-GE" sz="1600" b="1" dirty="0" smtClean="0">
                <a:latin typeface="Safeline"/>
              </a:rPr>
              <a:t>2</a:t>
            </a:r>
            <a:r>
              <a:rPr lang="ka-GE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- </a:t>
            </a:r>
            <a:r>
              <a:rPr lang="ka-GE" sz="1600" b="1" dirty="0" smtClean="0">
                <a:latin typeface="Safeline"/>
              </a:rPr>
              <a:t>ვიდეოს დამახსოვრება და/ან გაზიარება</a:t>
            </a:r>
            <a:endParaRPr lang="ka-GE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ვიდეოს დამახსოვრებისათვის  დააჭირეთ </a:t>
            </a:r>
            <a:r>
              <a:rPr lang="ka-GE" sz="1400" b="1" dirty="0" smtClean="0">
                <a:latin typeface="Safeline"/>
              </a:rPr>
              <a:t>ღილაკზე  </a:t>
            </a:r>
            <a:r>
              <a:rPr lang="en-US" sz="1400" b="1" dirty="0" err="1" smtClean="0">
                <a:latin typeface="Safeline"/>
              </a:rPr>
              <a:t>Vew</a:t>
            </a:r>
            <a:r>
              <a:rPr lang="en-US" sz="1400" b="1" dirty="0" smtClean="0">
                <a:latin typeface="Safeline"/>
              </a:rPr>
              <a:t> video effects</a:t>
            </a:r>
          </a:p>
          <a:p>
            <a:endParaRPr lang="en-US" sz="1400" b="1" dirty="0" smtClean="0">
              <a:latin typeface="Safeline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15813" t="28125" r="67789" b="53125"/>
          <a:stretch>
            <a:fillRect/>
          </a:stretch>
        </p:blipFill>
        <p:spPr bwMode="auto">
          <a:xfrm>
            <a:off x="6705600" y="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219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Enter a file name for your saved movie -</a:t>
            </a:r>
            <a:r>
              <a:rPr lang="ka-GE" sz="1400" b="1" dirty="0" smtClean="0">
                <a:latin typeface="Safeline"/>
              </a:rPr>
              <a:t>ში ჩავწეროთ  ფაილის დასახელება </a:t>
            </a: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ღილაკზე </a:t>
            </a:r>
            <a:r>
              <a:rPr lang="en-US" sz="1400" b="1" dirty="0" smtClean="0">
                <a:latin typeface="Safeline"/>
              </a:rPr>
              <a:t>Browse </a:t>
            </a:r>
            <a:r>
              <a:rPr lang="ka-GE" sz="1400" b="1" dirty="0" smtClean="0">
                <a:latin typeface="Safeline"/>
              </a:rPr>
              <a:t>დაჭერით ავარჩიოთ ადგილი ჩვენს კომპიუტერში სადაც  გვინდა შევინახოთ ვიდეო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დამახსოვრების გასაგრძელებლად დავაჭიროთ ღილაკს </a:t>
            </a:r>
            <a:r>
              <a:rPr lang="en-US" sz="1400" b="1" dirty="0" smtClean="0">
                <a:latin typeface="Safeline"/>
              </a:rPr>
              <a:t>Next</a:t>
            </a:r>
            <a:r>
              <a:rPr lang="ka-GE" sz="1400" b="1" dirty="0" smtClean="0">
                <a:latin typeface="Safeline"/>
              </a:rPr>
              <a:t> </a:t>
            </a:r>
            <a:endParaRPr lang="en-US" sz="1400" b="1" dirty="0" smtClean="0">
              <a:latin typeface="Safeline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16984" t="5208" r="37701" b="15625"/>
          <a:stretch>
            <a:fillRect/>
          </a:stretch>
        </p:blipFill>
        <p:spPr bwMode="auto">
          <a:xfrm>
            <a:off x="152400" y="1981200"/>
            <a:ext cx="4800600" cy="47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en-US" sz="1600" b="1" dirty="0" smtClean="0">
                <a:latin typeface="Safeline"/>
              </a:rPr>
              <a:t>1</a:t>
            </a:r>
            <a:r>
              <a:rPr lang="ka-GE" sz="1600" b="1" dirty="0" smtClean="0">
                <a:latin typeface="Safeline"/>
              </a:rPr>
              <a:t>2</a:t>
            </a:r>
            <a:r>
              <a:rPr lang="ka-GE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- </a:t>
            </a:r>
            <a:r>
              <a:rPr lang="ka-GE" sz="1600" b="1" dirty="0" smtClean="0">
                <a:latin typeface="Safeline"/>
              </a:rPr>
              <a:t>ვიდეოს დამახსოვრება და/ან გაზიარება</a:t>
            </a:r>
            <a:endParaRPr lang="ka-GE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b="1" dirty="0" smtClean="0">
                <a:latin typeface="Safeline"/>
              </a:rPr>
              <a:t>გასაგრძელებლად </a:t>
            </a:r>
            <a:r>
              <a:rPr lang="ka-GE" sz="1400" b="1" dirty="0" smtClean="0">
                <a:latin typeface="Safeline"/>
              </a:rPr>
              <a:t>დააკლიკეთ ახლად გამოჩენილ ფანჯარაში  ღილაკს </a:t>
            </a:r>
            <a:r>
              <a:rPr lang="en-US" sz="1400" b="1" dirty="0" smtClean="0">
                <a:latin typeface="Safeline"/>
              </a:rPr>
              <a:t>Next</a:t>
            </a:r>
            <a:r>
              <a:rPr lang="ka-GE" sz="1400" b="1" dirty="0" smtClean="0">
                <a:latin typeface="Safeline"/>
              </a:rPr>
              <a:t> </a:t>
            </a:r>
            <a:endParaRPr lang="en-US" sz="1400" b="1" dirty="0" smtClean="0">
              <a:latin typeface="Safeline"/>
            </a:endParaRPr>
          </a:p>
          <a:p>
            <a:endParaRPr lang="en-US" sz="1400" b="1" dirty="0" smtClean="0">
              <a:latin typeface="Safeline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6398" t="5208" r="37921" b="15625"/>
          <a:stretch>
            <a:fillRect/>
          </a:stretch>
        </p:blipFill>
        <p:spPr bwMode="auto">
          <a:xfrm>
            <a:off x="6324600" y="0"/>
            <a:ext cx="25807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2514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პროცესის დასრულების შედეგ დააჭირეთ ღილაკს </a:t>
            </a:r>
            <a:r>
              <a:rPr lang="en-US" sz="1400" b="1" dirty="0" smtClean="0">
                <a:latin typeface="Safeline"/>
              </a:rPr>
              <a:t>Finish</a:t>
            </a:r>
            <a:endParaRPr lang="en-US" sz="1400" b="1" dirty="0" smtClean="0">
              <a:latin typeface="Safeline"/>
            </a:endParaRPr>
          </a:p>
          <a:p>
            <a:endParaRPr lang="en-US" sz="1400" b="1" dirty="0" smtClean="0">
              <a:latin typeface="Safeline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17203" t="3125" r="38287" b="16667"/>
          <a:stretch>
            <a:fillRect/>
          </a:stretch>
        </p:blipFill>
        <p:spPr bwMode="auto">
          <a:xfrm>
            <a:off x="381000" y="2819400"/>
            <a:ext cx="3810000" cy="386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t="2696" b="8697"/>
          <a:stretch>
            <a:fillRect/>
          </a:stretch>
        </p:blipFill>
        <p:spPr bwMode="auto">
          <a:xfrm>
            <a:off x="0" y="13716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ძირითადი აღწერა</a:t>
            </a:r>
            <a:endParaRPr lang="ka-GE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ზედა მენიუ - </a:t>
            </a:r>
            <a:r>
              <a:rPr lang="ka-GE" sz="1400" b="1" dirty="0" smtClean="0">
                <a:solidFill>
                  <a:srgbClr val="FF0000"/>
                </a:solidFill>
                <a:latin typeface="Safeline"/>
              </a:rPr>
              <a:t>წითელი  ჩარჩო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გვერდითა მენიუ - </a:t>
            </a:r>
            <a:r>
              <a:rPr lang="ka-GE" sz="1400" b="1" dirty="0" smtClean="0">
                <a:solidFill>
                  <a:srgbClr val="FFFF00"/>
                </a:solidFill>
                <a:latin typeface="Safeline"/>
              </a:rPr>
              <a:t>ყვითელი ჩარჩო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რესურსების დაფა - </a:t>
            </a:r>
            <a:r>
              <a:rPr lang="ka-GE" sz="1400" b="1" dirty="0" smtClean="0">
                <a:solidFill>
                  <a:srgbClr val="00B050"/>
                </a:solidFill>
                <a:latin typeface="Safeline"/>
              </a:rPr>
              <a:t>მწვანე ჩარჩო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რედაქტირების სამუშაო დაფა - </a:t>
            </a:r>
            <a:r>
              <a:rPr lang="ka-GE" sz="1400" b="1" dirty="0" smtClean="0">
                <a:solidFill>
                  <a:srgbClr val="00B0F0"/>
                </a:solidFill>
                <a:latin typeface="Safeline"/>
              </a:rPr>
              <a:t>ცისფერი ჩარჩო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ვიზუალიზაციის დაფა - </a:t>
            </a:r>
            <a:r>
              <a:rPr lang="ka-GE" sz="1400" b="1" dirty="0" smtClean="0">
                <a:solidFill>
                  <a:srgbClr val="FF4105"/>
                </a:solidFill>
                <a:latin typeface="Safeline"/>
              </a:rPr>
              <a:t>ნარინჯისფერი ჩარჩო</a:t>
            </a:r>
            <a:endParaRPr lang="en-US" sz="1400" b="1" dirty="0">
              <a:solidFill>
                <a:srgbClr val="FF4105"/>
              </a:solidFill>
              <a:latin typeface="Safeline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590800" y="2438400"/>
            <a:ext cx="1016000" cy="2857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524000" y="1905000"/>
            <a:ext cx="990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371600"/>
            <a:ext cx="5029200" cy="429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1851950"/>
            <a:ext cx="1371600" cy="28724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4000" y="1905000"/>
            <a:ext cx="5334000" cy="281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122" y="5023412"/>
            <a:ext cx="9016678" cy="120183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10400" y="1828800"/>
            <a:ext cx="2133600" cy="2971800"/>
          </a:xfrm>
          <a:prstGeom prst="rect">
            <a:avLst/>
          </a:prstGeom>
          <a:noFill/>
          <a:ln w="38100">
            <a:solidFill>
              <a:srgbClr val="FF4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58250" y="2544500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ატვირთული ვიდეო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1 - დასარედაქტირებელი ვიდეოფაილის  </a:t>
            </a:r>
            <a:r>
              <a:rPr lang="en-US" sz="1600" b="1" dirty="0" smtClean="0">
                <a:latin typeface="Safeline"/>
              </a:rPr>
              <a:t>Movie Maker</a:t>
            </a:r>
            <a:r>
              <a:rPr lang="ka-GE" sz="1600" b="1" dirty="0" smtClean="0">
                <a:latin typeface="Safeline"/>
              </a:rPr>
              <a:t>-ში ატვირთვა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დააწკაპუნეთ გვერდიტა მენიუში ღილაკს - </a:t>
            </a:r>
            <a:r>
              <a:rPr lang="en-US" sz="1400" b="1" dirty="0" smtClean="0">
                <a:latin typeface="Safeline"/>
              </a:rPr>
              <a:t>Import video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გამოტანი; ფანჯარაში მონიშნეთ თქვენთვის სასურველი ვიდეო და დდაწკაპუნეთ ღილაკს</a:t>
            </a:r>
            <a:r>
              <a:rPr lang="en-US" sz="1400" b="1" dirty="0" smtClean="0">
                <a:latin typeface="Safeline"/>
              </a:rPr>
              <a:t> - Import</a:t>
            </a:r>
            <a:r>
              <a:rPr lang="ka-GE" sz="1400" b="1" dirty="0" smtClean="0">
                <a:latin typeface="Safeline"/>
              </a:rPr>
              <a:t> </a:t>
            </a:r>
            <a:endParaRPr lang="en-US" sz="1400" b="1" dirty="0">
              <a:latin typeface="Safeline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400" y="1066800"/>
            <a:ext cx="8763000" cy="4495800"/>
            <a:chOff x="76200" y="1447800"/>
            <a:chExt cx="8763000" cy="4495800"/>
          </a:xfrm>
        </p:grpSpPr>
        <p:grpSp>
          <p:nvGrpSpPr>
            <p:cNvPr id="14" name="Group 13"/>
            <p:cNvGrpSpPr/>
            <p:nvPr/>
          </p:nvGrpSpPr>
          <p:grpSpPr>
            <a:xfrm>
              <a:off x="76200" y="1447800"/>
              <a:ext cx="8763000" cy="4495800"/>
              <a:chOff x="0" y="1371600"/>
              <a:chExt cx="6553200" cy="3352800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 t="2696" r="28333" b="35420"/>
              <a:stretch>
                <a:fillRect/>
              </a:stretch>
            </p:blipFill>
            <p:spPr bwMode="auto">
              <a:xfrm>
                <a:off x="0" y="1371600"/>
                <a:ext cx="6553200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676400" y="2057400"/>
                <a:ext cx="8382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270075" y="2858947"/>
              <a:ext cx="702198" cy="17747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 l="445" t="3125" r="59005" b="39557"/>
            <a:stretch>
              <a:fillRect/>
            </a:stretch>
          </p:blipFill>
          <p:spPr bwMode="auto">
            <a:xfrm>
              <a:off x="1981199" y="2133600"/>
              <a:ext cx="3739533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ounded Rectangle 17"/>
            <p:cNvSpPr/>
            <p:nvPr/>
          </p:nvSpPr>
          <p:spPr>
            <a:xfrm>
              <a:off x="2667000" y="3429000"/>
              <a:ext cx="1143000" cy="3048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116975" y="4518950"/>
              <a:ext cx="609600" cy="177478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2 - დასარედაქტირებელი ვიდეოფაილების  რედაქტირების სამუშაო გრაფაში  გადატანა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სასურველ ვიდეოსთან მიიტანეთ კურსორი და ღილაკზე თითის აუღებლად გადაიტანეთ რედაქტირების გრაფაში</a:t>
            </a: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გამოტანი; ფანჯარაში მონიშნეთ თქვენთვის სასურველი ვიდეო და დდაწკაპუნეთ ღილაკს </a:t>
            </a:r>
            <a:endParaRPr lang="en-US" sz="1400" b="1" dirty="0">
              <a:latin typeface="Safelin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746" t="15625" r="16252" b="13608"/>
          <a:stretch>
            <a:fillRect/>
          </a:stretch>
        </p:blipFill>
        <p:spPr bwMode="auto">
          <a:xfrm>
            <a:off x="152400" y="1295400"/>
            <a:ext cx="8847881" cy="517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5400000">
            <a:off x="723900" y="3086100"/>
            <a:ext cx="259080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3 - ვიდეოს  ხანგრძლივობის და რიგითობის რედაქტირება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დავაწკაპუნოთ ღილაკზე - </a:t>
            </a:r>
            <a:r>
              <a:rPr lang="en-US" sz="1400" b="1" dirty="0" smtClean="0">
                <a:latin typeface="Safeline"/>
              </a:rPr>
              <a:t>Show </a:t>
            </a:r>
            <a:r>
              <a:rPr lang="en-US" sz="1400" b="1" dirty="0" err="1" smtClean="0">
                <a:latin typeface="Safeline"/>
              </a:rPr>
              <a:t>Timelina</a:t>
            </a: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ვიდეოს მოჭრისთვის საჭიროა დავაწკაპუნოთ კონკრეტულ ვიდეოზე და გამოჩენილ ჩარჩოში  მარჯვენა ან მარცხენა  კიდეზე ჩავლებით შევავიწროვით  ჩარჩოს ზომა, რაც ნიშნავს იმ კონკრეტული ნაწილის მოჭრას 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ასევე  შესაძლებელია  ჩარჩოზე ჩავლებით გადაადგილოთ და შევუცვალით მას ადგილი (გადავიტანოთ დასაწყისში, შუაშუ ან ბოლოში)</a:t>
            </a:r>
            <a:endParaRPr lang="en-US" sz="1400" b="1" dirty="0">
              <a:latin typeface="Safeline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1524000"/>
            <a:ext cx="8610600" cy="5280958"/>
            <a:chOff x="76200" y="1524000"/>
            <a:chExt cx="8610600" cy="5280958"/>
          </a:xfrm>
        </p:grpSpPr>
        <p:grpSp>
          <p:nvGrpSpPr>
            <p:cNvPr id="9" name="Group 8"/>
            <p:cNvGrpSpPr/>
            <p:nvPr/>
          </p:nvGrpSpPr>
          <p:grpSpPr>
            <a:xfrm>
              <a:off x="76200" y="1524000"/>
              <a:ext cx="8610600" cy="5280958"/>
              <a:chOff x="76200" y="1524000"/>
              <a:chExt cx="8610600" cy="5280958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15813" t="7292" r="15666" b="13647"/>
              <a:stretch>
                <a:fillRect/>
              </a:stretch>
            </p:blipFill>
            <p:spPr bwMode="auto">
              <a:xfrm>
                <a:off x="76200" y="1524000"/>
                <a:ext cx="8610600" cy="5280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29801" t="64487" r="61414" b="32292"/>
              <a:stretch>
                <a:fillRect/>
              </a:stretch>
            </p:blipFill>
            <p:spPr bwMode="auto">
              <a:xfrm>
                <a:off x="1828800" y="5311257"/>
                <a:ext cx="1219200" cy="251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0" name="Straight Arrow Connector 9"/>
            <p:cNvCxnSpPr/>
            <p:nvPr/>
          </p:nvCxnSpPr>
          <p:spPr>
            <a:xfrm rot="10800000">
              <a:off x="4724400" y="6019800"/>
              <a:ext cx="12192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19800" y="5791200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dirty="0" smtClean="0"/>
                <a:t>ვიდეოს ჩარჩო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28800" y="5243732"/>
              <a:ext cx="1143000" cy="304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ka-GE" sz="1600" b="1" dirty="0" smtClean="0">
                <a:latin typeface="Safeline"/>
              </a:rPr>
              <a:t>4 </a:t>
            </a:r>
            <a:r>
              <a:rPr lang="ka-GE" sz="1600" b="1" dirty="0" smtClean="0">
                <a:latin typeface="Safeline"/>
              </a:rPr>
              <a:t>- ვიდეოზე აუდიოფაილის დადება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დავაწკაპუნოთ ღილაკზე - </a:t>
            </a:r>
            <a:r>
              <a:rPr lang="en-US" sz="1400" b="1" dirty="0" smtClean="0">
                <a:latin typeface="Safeline"/>
              </a:rPr>
              <a:t>Import audio or music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გამოტანილ ფანჯარაში მონიშნეთ სასურველი აუდიოფაილი და დააწკაპუნეთ ღილაკს </a:t>
            </a:r>
            <a:r>
              <a:rPr lang="en-US" sz="1400" b="1" dirty="0" smtClean="0">
                <a:latin typeface="Safeline"/>
              </a:rPr>
              <a:t>Import</a:t>
            </a:r>
            <a:r>
              <a:rPr lang="en-US" sz="1400" b="1" dirty="0" smtClean="0">
                <a:latin typeface="Safeline"/>
              </a:rPr>
              <a:t>. </a:t>
            </a:r>
            <a:r>
              <a:rPr lang="ka-GE" sz="1400" b="1" dirty="0" smtClean="0">
                <a:latin typeface="Safeline"/>
              </a:rPr>
              <a:t>აუდიოფაილი გადავა  რესურსების დაფაში</a:t>
            </a:r>
            <a:endParaRPr lang="ka-GE" sz="1400" b="1" dirty="0" smtClean="0">
              <a:latin typeface="Safeline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228600" y="1524000"/>
            <a:ext cx="8610600" cy="5280958"/>
            <a:chOff x="76200" y="1524000"/>
            <a:chExt cx="8610600" cy="528095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l="15813" t="7292" r="15666" b="13647"/>
            <a:stretch>
              <a:fillRect/>
            </a:stretch>
          </p:blipFill>
          <p:spPr bwMode="auto">
            <a:xfrm>
              <a:off x="76200" y="1524000"/>
              <a:ext cx="8610600" cy="528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 l="29801" t="64487" r="61414" b="32292"/>
            <a:stretch>
              <a:fillRect/>
            </a:stretch>
          </p:blipFill>
          <p:spPr bwMode="auto">
            <a:xfrm>
              <a:off x="1828800" y="5311257"/>
              <a:ext cx="1219200" cy="25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l="15813" t="7292" r="36749" b="29167"/>
          <a:stretch>
            <a:fillRect/>
          </a:stretch>
        </p:blipFill>
        <p:spPr bwMode="auto">
          <a:xfrm>
            <a:off x="2286000" y="1981200"/>
            <a:ext cx="3581400" cy="269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ka-GE" sz="1600" b="1" dirty="0" smtClean="0">
                <a:latin typeface="Safeline"/>
              </a:rPr>
              <a:t>5</a:t>
            </a:r>
            <a:r>
              <a:rPr lang="ka-GE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- ვიდეოზე აუდიოფაილის </a:t>
            </a:r>
            <a:r>
              <a:rPr lang="ka-GE" sz="1600" b="1" dirty="0" smtClean="0">
                <a:latin typeface="Safeline"/>
              </a:rPr>
              <a:t>მორგება</a:t>
            </a:r>
            <a:endParaRPr lang="ka-GE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ჩავაგდოთ აუდიოფაილი რედაქტირების სამუშაო დაფაში (ჩავავლოთ  და თითის აუღებლად ჩავიტანოთ)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შესაძლოა აუდიოფალი უფრო გრძელი იყოს და ამიტომ საჭიროა ჩავავლოთ მაუსი ჩარჩოს კუთხეში და შევკუმშოთ</a:t>
            </a:r>
            <a:endParaRPr lang="en-US" sz="1400" b="1" dirty="0" smtClean="0">
              <a:latin typeface="Safeline"/>
            </a:endParaRPr>
          </a:p>
          <a:p>
            <a:endParaRPr lang="ka-GE" sz="1400" b="1" dirty="0" smtClean="0">
              <a:latin typeface="Safelin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912" t="7292" r="15666" b="13542"/>
          <a:stretch>
            <a:fillRect/>
          </a:stretch>
        </p:blipFill>
        <p:spPr bwMode="auto">
          <a:xfrm>
            <a:off x="304800" y="1401703"/>
            <a:ext cx="8153400" cy="530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en-US" sz="1600" b="1" dirty="0" smtClean="0">
                <a:latin typeface="Safeline"/>
              </a:rPr>
              <a:t>6</a:t>
            </a:r>
            <a:r>
              <a:rPr lang="ka-GE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- ვიდეოზე აუდიოფაილის </a:t>
            </a:r>
            <a:r>
              <a:rPr lang="ka-GE" sz="1600" b="1" dirty="0" smtClean="0">
                <a:latin typeface="Safeline"/>
              </a:rPr>
              <a:t>მორგება</a:t>
            </a:r>
            <a:endParaRPr lang="ka-GE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ჩავაგდოთ აუდიოფაილი რედაქტირების სამუშაო დაფაში (ჩავავლოთ  და თითის აუღებლად ჩავიტანოთ)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შესაძლოა აუდიოფალი უფრო გრძელი იყოს და ამიტომ საჭიროა ჩავავლოთ მაუსი ჩარჩოს კუთხეში და შევკუმშოთ</a:t>
            </a:r>
            <a:endParaRPr lang="en-US" sz="1400" b="1" dirty="0" smtClean="0">
              <a:latin typeface="Safeline"/>
            </a:endParaRPr>
          </a:p>
          <a:p>
            <a:endParaRPr lang="ka-GE" sz="1400" b="1" dirty="0" smtClean="0">
              <a:latin typeface="Safelin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813" t="7292" r="15666" b="13542"/>
          <a:stretch>
            <a:fillRect/>
          </a:stretch>
        </p:blipFill>
        <p:spPr bwMode="auto">
          <a:xfrm>
            <a:off x="76200" y="10668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en-US" sz="1600" b="1" dirty="0" smtClean="0">
                <a:latin typeface="Safeline"/>
              </a:rPr>
              <a:t>7</a:t>
            </a:r>
            <a:r>
              <a:rPr lang="ka-GE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- </a:t>
            </a:r>
            <a:r>
              <a:rPr lang="ka-GE" sz="1600" b="1" dirty="0" smtClean="0">
                <a:latin typeface="Safeline"/>
              </a:rPr>
              <a:t>ვიდეოკლიპების გადასვლის  ეფექტები</a:t>
            </a:r>
            <a:endParaRPr lang="ka-GE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დააწკაპუნეთ ღილაკს </a:t>
            </a:r>
            <a:r>
              <a:rPr lang="en-US" sz="1400" b="1" dirty="0" smtClean="0">
                <a:latin typeface="Safeline"/>
              </a:rPr>
              <a:t> View video transitions 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რესურსების დაფაში შეარჩიეთ  შესაბამისი ანიმაცია და ხელის ჩავლებით ჩასვით კლიპებს შორის უჯრაში.</a:t>
            </a:r>
            <a:endParaRPr lang="en-US" sz="1400" b="1" dirty="0" smtClean="0">
              <a:latin typeface="Safeline"/>
            </a:endParaRPr>
          </a:p>
          <a:p>
            <a:endParaRPr lang="ka-GE" sz="1400" b="1" dirty="0" smtClean="0">
              <a:latin typeface="Safeline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5726" t="2933" r="15726" b="13413"/>
          <a:stretch>
            <a:fillRect/>
          </a:stretch>
        </p:blipFill>
        <p:spPr bwMode="auto">
          <a:xfrm>
            <a:off x="188742" y="1264807"/>
            <a:ext cx="8040858" cy="551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>
            <a:off x="2438400" y="5257800"/>
            <a:ext cx="1295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38796" y="4337540"/>
            <a:ext cx="1295400" cy="178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440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manana</dc:creator>
  <cp:lastModifiedBy>user</cp:lastModifiedBy>
  <cp:revision>60</cp:revision>
  <dcterms:created xsi:type="dcterms:W3CDTF">2006-08-16T00:00:00Z</dcterms:created>
  <dcterms:modified xsi:type="dcterms:W3CDTF">2013-07-17T07:10:45Z</dcterms:modified>
</cp:coreProperties>
</file>