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1620" y="8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latin typeface="Safeline"/>
              </a:rPr>
              <a:t>ნაბიჯი 1  </a:t>
            </a:r>
            <a:r>
              <a:rPr lang="ka-GE" sz="1400" b="1" dirty="0" smtClean="0">
                <a:latin typeface="Safeline"/>
              </a:rPr>
              <a:t>ვიდეოზე აუდიო ფაილის დადები დაწყება</a:t>
            </a:r>
          </a:p>
          <a:p>
            <a:pPr>
              <a:buFont typeface="Wingdings" pitchFamily="2" charset="2"/>
              <a:buChar char="Ø"/>
            </a:pPr>
            <a:r>
              <a:rPr lang="ka-GE" sz="1200" b="1" dirty="0" smtClean="0">
                <a:latin typeface="Safeline"/>
              </a:rPr>
              <a:t> </a:t>
            </a:r>
            <a:r>
              <a:rPr lang="ka-GE" sz="1200" dirty="0" smtClean="0">
                <a:latin typeface="Safeline"/>
              </a:rPr>
              <a:t> თქვენი ანგარიშიდან გახსენით ნებისმიერი ვიდეო</a:t>
            </a:r>
          </a:p>
          <a:p>
            <a:pPr>
              <a:buFont typeface="Wingdings" pitchFamily="2" charset="2"/>
              <a:buChar char="Ø"/>
            </a:pPr>
            <a:r>
              <a:rPr lang="ka-GE" sz="1200" b="1" dirty="0" smtClean="0">
                <a:latin typeface="Safeline"/>
              </a:rPr>
              <a:t>  </a:t>
            </a:r>
            <a:r>
              <a:rPr lang="ka-GE" sz="1200" dirty="0" smtClean="0">
                <a:latin typeface="Safeline"/>
              </a:rPr>
              <a:t>ვიდეოს  ქვევით მოთავსებული ღილაკებიდან დააწკაპუნეთ მარჯვნიდან მესამეს </a:t>
            </a:r>
            <a:r>
              <a:rPr lang="en-US" sz="1200" b="1" dirty="0" smtClean="0">
                <a:latin typeface="Safeline"/>
              </a:rPr>
              <a:t>Audio</a:t>
            </a:r>
            <a:endParaRPr lang="en-US" sz="1600" dirty="0">
              <a:latin typeface="Safeline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52400" y="5105400"/>
            <a:ext cx="6477000" cy="0"/>
          </a:xfrm>
          <a:prstGeom prst="line">
            <a:avLst/>
          </a:prstGeom>
          <a:ln w="285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4641" t="23958" r="43192" b="19792"/>
          <a:stretch>
            <a:fillRect/>
          </a:stretch>
        </p:blipFill>
        <p:spPr bwMode="auto">
          <a:xfrm>
            <a:off x="0" y="8382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0" y="5181600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latin typeface="Safeline"/>
              </a:rPr>
              <a:t>ნაბიჯი 2 აუდიო ფაილის  შერჩევა</a:t>
            </a:r>
          </a:p>
          <a:p>
            <a:pPr>
              <a:buFont typeface="Wingdings" pitchFamily="2" charset="2"/>
              <a:buChar char="Ø"/>
            </a:pPr>
            <a:r>
              <a:rPr lang="ka-GE" sz="1200" b="1" dirty="0" smtClean="0">
                <a:latin typeface="Safeline"/>
              </a:rPr>
              <a:t> </a:t>
            </a:r>
            <a:r>
              <a:rPr lang="ka-GE" sz="1200" dirty="0" smtClean="0">
                <a:latin typeface="Safeline"/>
              </a:rPr>
              <a:t> შარჩიეთ კატეგორია</a:t>
            </a:r>
          </a:p>
          <a:p>
            <a:pPr>
              <a:buFont typeface="Wingdings" pitchFamily="2" charset="2"/>
              <a:buChar char="Ø"/>
            </a:pPr>
            <a:r>
              <a:rPr lang="ka-GE" sz="1200" b="1" dirty="0" smtClean="0">
                <a:latin typeface="Safeline"/>
              </a:rPr>
              <a:t>  </a:t>
            </a:r>
            <a:r>
              <a:rPr lang="ka-GE" sz="1200" dirty="0" smtClean="0">
                <a:latin typeface="Safeline"/>
              </a:rPr>
              <a:t>შეარჩიეთ აუდიო ფაილი</a:t>
            </a:r>
          </a:p>
          <a:p>
            <a:pPr>
              <a:buFont typeface="Wingdings" pitchFamily="2" charset="2"/>
              <a:buChar char="Ø"/>
            </a:pPr>
            <a:r>
              <a:rPr lang="ka-GE" sz="1200" dirty="0" smtClean="0">
                <a:latin typeface="Safeline"/>
              </a:rPr>
              <a:t> დააწკაპუნეთ თქვენთვის სასურველ აუდიო ფაილს</a:t>
            </a:r>
          </a:p>
          <a:p>
            <a:pPr>
              <a:buFont typeface="Wingdings" pitchFamily="2" charset="2"/>
              <a:buChar char="Ø"/>
            </a:pPr>
            <a:r>
              <a:rPr lang="ka-GE" sz="1200" dirty="0" smtClean="0">
                <a:latin typeface="Safeline"/>
              </a:rPr>
              <a:t>  შეგიძიათ მოიძიოთ აუდიო ფაილი საძიებო ველის გამოყენებით</a:t>
            </a:r>
            <a:endParaRPr lang="en-US" sz="1600" dirty="0">
              <a:latin typeface="Safeline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 l="16398" t="37500" r="20351" b="19792"/>
          <a:stretch>
            <a:fillRect/>
          </a:stretch>
        </p:blipFill>
        <p:spPr bwMode="auto">
          <a:xfrm>
            <a:off x="0" y="6248400"/>
            <a:ext cx="662382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Oval 14"/>
          <p:cNvSpPr/>
          <p:nvPr/>
        </p:nvSpPr>
        <p:spPr>
          <a:xfrm>
            <a:off x="6019800" y="6248400"/>
            <a:ext cx="609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Callout 16"/>
          <p:cNvSpPr/>
          <p:nvPr/>
        </p:nvSpPr>
        <p:spPr>
          <a:xfrm>
            <a:off x="5715000" y="5638800"/>
            <a:ext cx="1143000" cy="6096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4788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 smtClean="0">
                <a:solidFill>
                  <a:schemeClr val="tx1"/>
                </a:solidFill>
              </a:rPr>
              <a:t>კატეგორია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Down Arrow Callout 17"/>
          <p:cNvSpPr/>
          <p:nvPr/>
        </p:nvSpPr>
        <p:spPr>
          <a:xfrm>
            <a:off x="4419600" y="5638800"/>
            <a:ext cx="1219200" cy="1295400"/>
          </a:xfrm>
          <a:prstGeom prst="downArrowCallout">
            <a:avLst>
              <a:gd name="adj1" fmla="val 17405"/>
              <a:gd name="adj2" fmla="val 21203"/>
              <a:gd name="adj3" fmla="val 25000"/>
              <a:gd name="adj4" fmla="val 3091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 smtClean="0">
                <a:solidFill>
                  <a:schemeClr val="tx1"/>
                </a:solidFill>
                <a:latin typeface="Safeline"/>
              </a:rPr>
              <a:t>აუდიო ფაილი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38600" y="8458201"/>
            <a:ext cx="165462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a-GE" sz="1500" dirty="0" smtClean="0"/>
              <a:t>საძიებო ველი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6"/>
          <p:cNvSpPr txBox="1">
            <a:spLocks/>
          </p:cNvSpPr>
          <p:nvPr/>
        </p:nvSpPr>
        <p:spPr>
          <a:xfrm>
            <a:off x="1066800" y="2819400"/>
            <a:ext cx="48006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dirty="0" smtClean="0">
                <a:latin typeface="Safeline"/>
              </a:rPr>
              <a:t>ვ</a:t>
            </a:r>
            <a:r>
              <a:rPr lang="ka-GE" sz="4000" b="1" smtClean="0">
                <a:latin typeface="Safeline"/>
              </a:rPr>
              <a:t>იდეოზე აუდიო ფაილის დადება</a:t>
            </a:r>
            <a:endParaRPr lang="ka-GE" sz="4000" b="1" dirty="0" smtClean="0">
              <a:latin typeface="Safeline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feline"/>
                <a:ea typeface="+mn-ea"/>
                <a:cs typeface="+mn-cs"/>
              </a:rPr>
              <a:t>youtube.com-</a:t>
            </a:r>
            <a:r>
              <a:rPr kumimoji="0" lang="ka-GE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feline"/>
                <a:ea typeface="+mn-ea"/>
                <a:cs typeface="+mn-cs"/>
              </a:rPr>
              <a:t>ზე 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feline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6858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latin typeface="Safeline"/>
              </a:rPr>
              <a:t>ნაბიჯი 3  </a:t>
            </a:r>
            <a:r>
              <a:rPr lang="ka-GE" sz="1400" b="1" dirty="0" smtClean="0">
                <a:latin typeface="Safeline"/>
              </a:rPr>
              <a:t>აუდიო ფაილის პარამეტრების დაყენება</a:t>
            </a:r>
          </a:p>
          <a:p>
            <a:pPr>
              <a:buFont typeface="Wingdings" pitchFamily="2" charset="2"/>
              <a:buChar char="Ø"/>
            </a:pPr>
            <a:r>
              <a:rPr lang="ka-GE" sz="1200" b="1" dirty="0" smtClean="0">
                <a:latin typeface="Safeline"/>
              </a:rPr>
              <a:t> </a:t>
            </a:r>
            <a:r>
              <a:rPr lang="ka-GE" sz="1200" dirty="0" smtClean="0">
                <a:latin typeface="Safeline"/>
              </a:rPr>
              <a:t> მას შემდეგ როდესაც დავაკლიკებთ სასურვებ აუდიო ფაილს ის მიებმება ვიდეოს</a:t>
            </a:r>
          </a:p>
          <a:p>
            <a:pPr>
              <a:buFont typeface="Wingdings" pitchFamily="2" charset="2"/>
              <a:buChar char="Ø"/>
            </a:pPr>
            <a:r>
              <a:rPr lang="ka-GE" sz="1200" b="1" dirty="0" smtClean="0">
                <a:latin typeface="Safeline"/>
              </a:rPr>
              <a:t>  </a:t>
            </a:r>
            <a:r>
              <a:rPr lang="ka-GE" sz="1200" dirty="0" smtClean="0">
                <a:latin typeface="Safeline"/>
              </a:rPr>
              <a:t>ხმის დასარეგულირებლით (წითელი ოვალი) აუწიეთ ან დაუწიეთ აუდიო ფაილს</a:t>
            </a:r>
          </a:p>
          <a:p>
            <a:pPr>
              <a:buFont typeface="Wingdings" pitchFamily="2" charset="2"/>
              <a:buChar char="Ø"/>
            </a:pPr>
            <a:r>
              <a:rPr lang="ka-GE" sz="1200" dirty="0" smtClean="0">
                <a:latin typeface="Safeline"/>
              </a:rPr>
              <a:t> ვიდეოში აუდიო ფაილის ადგუილის განსასაზღვრად დააწკაპუნეთ ღილაკს </a:t>
            </a:r>
            <a:r>
              <a:rPr lang="en-US" sz="1200" b="1" dirty="0" err="1" smtClean="0">
                <a:latin typeface="Safeline"/>
              </a:rPr>
              <a:t>Pozition</a:t>
            </a:r>
            <a:r>
              <a:rPr lang="en-US" sz="1200" b="1" dirty="0" smtClean="0">
                <a:latin typeface="Safeline"/>
              </a:rPr>
              <a:t> audio</a:t>
            </a:r>
            <a:r>
              <a:rPr lang="ka-GE" sz="1200" dirty="0" smtClean="0">
                <a:latin typeface="Safeline"/>
              </a:rPr>
              <a:t> </a:t>
            </a:r>
            <a:endParaRPr lang="en-US" sz="1600" dirty="0">
              <a:latin typeface="Safeline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5813" t="37500" r="20937" b="13542"/>
          <a:stretch>
            <a:fillRect/>
          </a:stretch>
        </p:blipFill>
        <p:spPr bwMode="auto">
          <a:xfrm>
            <a:off x="76200" y="838200"/>
            <a:ext cx="6324600" cy="275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Oval 11"/>
          <p:cNvSpPr/>
          <p:nvPr/>
        </p:nvSpPr>
        <p:spPr>
          <a:xfrm>
            <a:off x="1524000" y="3352801"/>
            <a:ext cx="838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28600" y="3657600"/>
            <a:ext cx="6477000" cy="0"/>
          </a:xfrm>
          <a:prstGeom prst="line">
            <a:avLst/>
          </a:prstGeom>
          <a:ln w="285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3733800"/>
            <a:ext cx="6858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latin typeface="Safeline"/>
              </a:rPr>
              <a:t>ნაბიჯი 4 აუდიო ფაილის ადგილის  განსაზღვრა</a:t>
            </a:r>
          </a:p>
          <a:p>
            <a:pPr>
              <a:buFont typeface="Wingdings" pitchFamily="2" charset="2"/>
              <a:buChar char="Ø"/>
            </a:pPr>
            <a:r>
              <a:rPr lang="ka-GE" sz="1200" dirty="0" smtClean="0">
                <a:latin typeface="Safeline"/>
              </a:rPr>
              <a:t>მაუსის მარცხენდა ღილაკის დაჭერით და თითს აუღებლად გადაადგილეთ აუდიო ფაილი ვიდეოს ნებისმიერ მონაკვეთში</a:t>
            </a:r>
          </a:p>
          <a:p>
            <a:pPr>
              <a:buFont typeface="Wingdings" pitchFamily="2" charset="2"/>
              <a:buChar char="Ø"/>
            </a:pPr>
            <a:r>
              <a:rPr lang="ka-GE" sz="1200" b="1" dirty="0" smtClean="0">
                <a:latin typeface="Safeline"/>
              </a:rPr>
              <a:t> </a:t>
            </a:r>
            <a:r>
              <a:rPr lang="ka-GE" sz="1200" dirty="0" smtClean="0">
                <a:latin typeface="Safeline"/>
              </a:rPr>
              <a:t>აუდიო ფაილის შემცირებისათვის მის მარჯვენა ან მარცხენა გვერდზე ჩაჭიდებით შეამცირეთ ან გაზარდეთ მისი ხანგრძლივოვა</a:t>
            </a:r>
          </a:p>
          <a:p>
            <a:pPr>
              <a:buFont typeface="Wingdings" pitchFamily="2" charset="2"/>
              <a:buChar char="Ø"/>
            </a:pPr>
            <a:r>
              <a:rPr lang="ka-GE" sz="1200" dirty="0" smtClean="0">
                <a:latin typeface="Safeline"/>
              </a:rPr>
              <a:t> აუდიო ფაილის დადების დასრულებისთვის დააწკაპუნეთ ღილაკს </a:t>
            </a:r>
            <a:r>
              <a:rPr lang="en-US" sz="1200" b="1" dirty="0" smtClean="0">
                <a:latin typeface="Safeline"/>
              </a:rPr>
              <a:t> Save</a:t>
            </a:r>
            <a:endParaRPr lang="en-US" sz="1600" dirty="0">
              <a:latin typeface="Safeline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15687" t="17411" r="20310" b="21875"/>
          <a:stretch>
            <a:fillRect/>
          </a:stretch>
        </p:blipFill>
        <p:spPr bwMode="auto">
          <a:xfrm>
            <a:off x="0" y="5181600"/>
            <a:ext cx="6858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Oval 23"/>
          <p:cNvSpPr/>
          <p:nvPr/>
        </p:nvSpPr>
        <p:spPr>
          <a:xfrm>
            <a:off x="6172200" y="5181600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09600" y="7315200"/>
            <a:ext cx="17315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a-GE" dirty="0" smtClean="0"/>
              <a:t>აუდიო ფაილი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5" idx="2"/>
          </p:cNvCxnSpPr>
          <p:nvPr/>
        </p:nvCxnSpPr>
        <p:spPr>
          <a:xfrm rot="5400000">
            <a:off x="960457" y="7714675"/>
            <a:ext cx="545068" cy="484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143</Words>
  <Application>Microsoft Office PowerPoint</Application>
  <PresentationFormat>On-screen Show (4:3)</PresentationFormat>
  <Paragraphs>22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manana</dc:creator>
  <cp:lastModifiedBy>user</cp:lastModifiedBy>
  <cp:revision>48</cp:revision>
  <dcterms:created xsi:type="dcterms:W3CDTF">2006-08-16T00:00:00Z</dcterms:created>
  <dcterms:modified xsi:type="dcterms:W3CDTF">2013-07-16T08:57:49Z</dcterms:modified>
</cp:coreProperties>
</file>