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36" y="13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/>
          <p:cNvSpPr txBox="1">
            <a:spLocks/>
          </p:cNvSpPr>
          <p:nvPr/>
        </p:nvSpPr>
        <p:spPr>
          <a:xfrm>
            <a:off x="1066800" y="2819400"/>
            <a:ext cx="4800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latin typeface="Safeline"/>
              </a:rPr>
              <a:t>Playlist</a:t>
            </a:r>
            <a:r>
              <a:rPr lang="ka-GE" sz="4000" b="1" dirty="0" smtClean="0">
                <a:latin typeface="Safeline"/>
              </a:rPr>
              <a:t>-ის შექმნა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youtube.com-</a:t>
            </a:r>
            <a:r>
              <a:rPr kumimoji="0" lang="ka-G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ზე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felin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1  </a:t>
            </a:r>
            <a:r>
              <a:rPr lang="en-US" sz="1600" b="1" dirty="0" smtClean="0">
                <a:latin typeface="Safeline"/>
              </a:rPr>
              <a:t>Video manager-</a:t>
            </a:r>
            <a:r>
              <a:rPr lang="ka-GE" sz="1600" b="1" dirty="0" smtClean="0">
                <a:latin typeface="Safeline"/>
              </a:rPr>
              <a:t>ში შესვლა</a:t>
            </a:r>
            <a:endParaRPr lang="ka-GE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 შედით საკუთარი პროფილის მთავარ გვერდზე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დააწკაპუნეთ ღილაკს </a:t>
            </a:r>
            <a:r>
              <a:rPr lang="en-US" sz="1200" b="1" dirty="0" smtClean="0">
                <a:latin typeface="Safeline"/>
              </a:rPr>
              <a:t>Video manager</a:t>
            </a:r>
            <a:endParaRPr lang="en-US" sz="1600" b="1" dirty="0">
              <a:latin typeface="Safelin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14803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2</a:t>
            </a:r>
            <a:r>
              <a:rPr lang="ru-RU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ახალი  </a:t>
            </a:r>
            <a:r>
              <a:rPr lang="en-US" sz="1600" b="1" dirty="0" smtClean="0">
                <a:latin typeface="Safeline"/>
              </a:rPr>
              <a:t>Playlist</a:t>
            </a:r>
            <a:r>
              <a:rPr lang="ka-GE" sz="1600" b="1" dirty="0" smtClean="0">
                <a:latin typeface="Safeline"/>
              </a:rPr>
              <a:t>-ის შექმნის დაწყება</a:t>
            </a:r>
            <a:endParaRPr lang="ru-RU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</a:t>
            </a:r>
            <a:r>
              <a:rPr lang="en-US" sz="1400" b="1" dirty="0" smtClean="0">
                <a:latin typeface="Safeline"/>
              </a:rPr>
              <a:t>Playlist</a:t>
            </a:r>
            <a:r>
              <a:rPr lang="ka-GE" sz="1400" b="1" dirty="0" smtClean="0">
                <a:latin typeface="Safeline"/>
              </a:rPr>
              <a:t>-ის  </a:t>
            </a:r>
            <a:r>
              <a:rPr lang="ka-GE" sz="1400" dirty="0" smtClean="0">
                <a:latin typeface="Safeline"/>
              </a:rPr>
              <a:t>ღილაკზე დაწკაპუნებით  გადადით ახალ გვერდზე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 ახალი</a:t>
            </a:r>
            <a:r>
              <a:rPr lang="ka-GE" sz="1400" b="1" dirty="0" smtClean="0">
                <a:latin typeface="Safeline"/>
              </a:rPr>
              <a:t> </a:t>
            </a:r>
            <a:r>
              <a:rPr lang="en-US" sz="1400" b="1" dirty="0" smtClean="0">
                <a:latin typeface="Safeline"/>
              </a:rPr>
              <a:t>Playlist</a:t>
            </a:r>
            <a:r>
              <a:rPr lang="ka-GE" sz="1400" b="1" dirty="0" smtClean="0">
                <a:latin typeface="Safeline"/>
              </a:rPr>
              <a:t>-ის </a:t>
            </a:r>
            <a:r>
              <a:rPr lang="ka-GE" sz="1400" dirty="0" smtClean="0">
                <a:latin typeface="Safeline"/>
              </a:rPr>
              <a:t>შესაქმნედალ დააწკაპუნეთ </a:t>
            </a:r>
            <a:r>
              <a:rPr lang="en-US" sz="1400" b="1" dirty="0" smtClean="0">
                <a:latin typeface="Safeline"/>
              </a:rPr>
              <a:t>New</a:t>
            </a:r>
            <a:r>
              <a:rPr lang="en-US" sz="1400" dirty="0" smtClean="0">
                <a:latin typeface="Safeline"/>
              </a:rPr>
              <a:t> </a:t>
            </a:r>
            <a:r>
              <a:rPr lang="en-US" sz="1400" b="1" dirty="0" smtClean="0">
                <a:latin typeface="Safeline"/>
              </a:rPr>
              <a:t>Playlist</a:t>
            </a:r>
            <a:r>
              <a:rPr lang="ka-GE" sz="1400" b="1" dirty="0" smtClean="0">
                <a:latin typeface="Safeline"/>
              </a:rPr>
              <a:t>-ის  </a:t>
            </a:r>
            <a:r>
              <a:rPr lang="ka-GE" sz="1400" dirty="0" smtClean="0">
                <a:latin typeface="Safeline"/>
              </a:rPr>
              <a:t>ღილაკზე</a:t>
            </a:r>
            <a:r>
              <a:rPr lang="en-US" sz="1400" dirty="0" smtClean="0">
                <a:latin typeface="Safeline"/>
              </a:rPr>
              <a:t> </a:t>
            </a:r>
            <a:endParaRPr lang="en-US" sz="1400" dirty="0">
              <a:latin typeface="Safeline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838200"/>
            <a:ext cx="5562600" cy="2971800"/>
            <a:chOff x="0" y="762000"/>
            <a:chExt cx="7543800" cy="2667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2928" t="21875" r="39092" b="41667"/>
            <a:stretch>
              <a:fillRect/>
            </a:stretch>
          </p:blipFill>
          <p:spPr bwMode="auto">
            <a:xfrm>
              <a:off x="0" y="762000"/>
              <a:ext cx="7543800" cy="2667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0" name="Straight Arrow Connector 19"/>
            <p:cNvCxnSpPr/>
            <p:nvPr/>
          </p:nvCxnSpPr>
          <p:spPr>
            <a:xfrm flipH="1">
              <a:off x="4967068" y="942536"/>
              <a:ext cx="8128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519268" y="810064"/>
              <a:ext cx="1447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5410200"/>
            <a:ext cx="6858000" cy="3048000"/>
            <a:chOff x="0" y="5105400"/>
            <a:chExt cx="5943600" cy="2743200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5105400"/>
              <a:ext cx="5943600" cy="2743200"/>
              <a:chOff x="0" y="3962400"/>
              <a:chExt cx="7162800" cy="327660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 l="75724" t="23295" r="5998" b="26778"/>
              <a:stretch>
                <a:fillRect/>
              </a:stretch>
            </p:blipFill>
            <p:spPr bwMode="auto">
              <a:xfrm>
                <a:off x="5029200" y="3962400"/>
                <a:ext cx="21336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 l="2611" t="23295" r="47124" b="26778"/>
              <a:stretch>
                <a:fillRect/>
              </a:stretch>
            </p:blipFill>
            <p:spPr bwMode="auto">
              <a:xfrm>
                <a:off x="0" y="3962400"/>
                <a:ext cx="58674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29" name="Straight Arrow Connector 28"/>
            <p:cNvCxnSpPr/>
            <p:nvPr/>
          </p:nvCxnSpPr>
          <p:spPr>
            <a:xfrm flipH="1" flipV="1">
              <a:off x="1143000" y="6019800"/>
              <a:ext cx="762000" cy="381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029200" y="5105400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152400" y="39624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76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2</a:t>
            </a:r>
            <a:r>
              <a:rPr lang="ru-RU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ახალი  </a:t>
            </a:r>
            <a:r>
              <a:rPr lang="en-US" sz="1600" b="1" dirty="0" smtClean="0">
                <a:latin typeface="Safeline"/>
              </a:rPr>
              <a:t>Playlist</a:t>
            </a:r>
            <a:r>
              <a:rPr lang="ka-GE" sz="1600" b="1" dirty="0" smtClean="0">
                <a:latin typeface="Safeline"/>
              </a:rPr>
              <a:t>-ის შექმნის დაწყება</a:t>
            </a:r>
            <a:endParaRPr lang="ru-RU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შეავსეთ </a:t>
            </a:r>
            <a:r>
              <a:rPr lang="en-US" sz="1400" b="1" dirty="0" smtClean="0">
                <a:latin typeface="Safeline"/>
              </a:rPr>
              <a:t>New</a:t>
            </a:r>
            <a:r>
              <a:rPr lang="en-US" sz="1400" dirty="0" smtClean="0">
                <a:latin typeface="Safeline"/>
              </a:rPr>
              <a:t> </a:t>
            </a:r>
            <a:r>
              <a:rPr lang="en-US" sz="1400" b="1" dirty="0" smtClean="0">
                <a:latin typeface="Safeline"/>
              </a:rPr>
              <a:t>Playlist</a:t>
            </a:r>
            <a:r>
              <a:rPr lang="ka-GE" sz="1400" b="1" dirty="0" smtClean="0">
                <a:latin typeface="Safeline"/>
              </a:rPr>
              <a:t>-ის  </a:t>
            </a:r>
            <a:r>
              <a:rPr lang="ka-GE" sz="1400" dirty="0" smtClean="0">
                <a:latin typeface="Safeline"/>
              </a:rPr>
              <a:t>ღილაკზე</a:t>
            </a:r>
            <a:r>
              <a:rPr lang="en-US" sz="1400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 დაწკაპუნების შემდეგ გამოტანილი გრაფები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 ჩაწერილი მონაცემების შესანახად და ახალი </a:t>
            </a:r>
            <a:r>
              <a:rPr lang="en-US" sz="1400" b="1" dirty="0" smtClean="0">
                <a:latin typeface="Safeline"/>
              </a:rPr>
              <a:t>Playlist</a:t>
            </a:r>
            <a:r>
              <a:rPr lang="ka-GE" sz="1400" b="1" dirty="0" smtClean="0">
                <a:latin typeface="Safeline"/>
              </a:rPr>
              <a:t>-ის </a:t>
            </a:r>
            <a:r>
              <a:rPr lang="ka-GE" sz="1400" dirty="0" smtClean="0">
                <a:latin typeface="Safeline"/>
              </a:rPr>
              <a:t>შესაქმნელად  დააწკაპუნეთ ღილაკს </a:t>
            </a:r>
            <a:r>
              <a:rPr lang="en-US" sz="1400" b="1" dirty="0" smtClean="0">
                <a:latin typeface="Safeline"/>
              </a:rPr>
              <a:t>Create Playlist</a:t>
            </a:r>
            <a:endParaRPr lang="en-US" sz="1400" dirty="0">
              <a:latin typeface="Safeline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53340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1807" t="23295" r="4692" b="44194"/>
          <a:stretch>
            <a:fillRect/>
          </a:stretch>
        </p:blipFill>
        <p:spPr bwMode="auto">
          <a:xfrm>
            <a:off x="0" y="1659467"/>
            <a:ext cx="4572000" cy="3318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Left Arrow 15"/>
          <p:cNvSpPr/>
          <p:nvPr/>
        </p:nvSpPr>
        <p:spPr>
          <a:xfrm>
            <a:off x="3886200" y="2362200"/>
            <a:ext cx="2362200" cy="484632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დასახელება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886200" y="3429000"/>
            <a:ext cx="2362200" cy="484632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აღწერა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" y="4495800"/>
            <a:ext cx="1752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5429071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2</a:t>
            </a:r>
            <a:r>
              <a:rPr lang="ru-RU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ახალი  </a:t>
            </a:r>
            <a:r>
              <a:rPr lang="en-US" sz="1600" b="1" dirty="0" smtClean="0">
                <a:latin typeface="Safeline"/>
              </a:rPr>
              <a:t>Playlist</a:t>
            </a:r>
            <a:r>
              <a:rPr lang="ka-GE" sz="1600" b="1" dirty="0" smtClean="0">
                <a:latin typeface="Safeline"/>
              </a:rPr>
              <a:t>-ში ვიდეოების დამატება</a:t>
            </a:r>
          </a:p>
          <a:p>
            <a:r>
              <a:rPr lang="ka-GE" sz="1400" b="1" dirty="0" smtClean="0">
                <a:latin typeface="Safeline"/>
              </a:rPr>
              <a:t> </a:t>
            </a:r>
            <a:endParaRPr lang="ka-GE" sz="1400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 ვიდეოების </a:t>
            </a:r>
            <a:r>
              <a:rPr lang="en-US" sz="1400" b="1" dirty="0" smtClean="0">
                <a:latin typeface="Safeline"/>
              </a:rPr>
              <a:t>Playlist </a:t>
            </a:r>
            <a:r>
              <a:rPr lang="ka-GE" sz="1400" b="1" dirty="0" smtClean="0">
                <a:latin typeface="Safeline"/>
              </a:rPr>
              <a:t>-</a:t>
            </a:r>
            <a:r>
              <a:rPr lang="ka-GE" sz="1400" dirty="0" smtClean="0">
                <a:latin typeface="Safeline"/>
              </a:rPr>
              <a:t>ში დასამატებლად დააწკაპუნეთ ღილაკს </a:t>
            </a:r>
            <a:r>
              <a:rPr lang="en-US" sz="1400" b="1" dirty="0" smtClean="0">
                <a:latin typeface="Safeline"/>
              </a:rPr>
              <a:t>Add </a:t>
            </a:r>
            <a:r>
              <a:rPr lang="en-US" sz="1400" b="1" dirty="0" err="1" smtClean="0">
                <a:latin typeface="Safeline"/>
              </a:rPr>
              <a:t>vieo</a:t>
            </a:r>
            <a:r>
              <a:rPr lang="en-US" sz="1400" b="1" dirty="0" smtClean="0">
                <a:latin typeface="Safeline"/>
              </a:rPr>
              <a:t> by URL</a:t>
            </a:r>
            <a:endParaRPr lang="en-US" sz="1400" dirty="0">
              <a:latin typeface="Safeline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15395" t="23295" r="15409" b="39550"/>
          <a:stretch>
            <a:fillRect/>
          </a:stretch>
        </p:blipFill>
        <p:spPr bwMode="auto">
          <a:xfrm>
            <a:off x="76200" y="6609271"/>
            <a:ext cx="6629400" cy="200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1219200" y="83058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5014" t="23295" r="15789" b="16328"/>
          <a:stretch>
            <a:fillRect/>
          </a:stretch>
        </p:blipFill>
        <p:spPr bwMode="auto">
          <a:xfrm>
            <a:off x="0" y="5638800"/>
            <a:ext cx="683455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3</a:t>
            </a:r>
            <a:r>
              <a:rPr lang="ru-RU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ახალი  </a:t>
            </a:r>
            <a:r>
              <a:rPr lang="en-US" sz="1600" b="1" dirty="0" smtClean="0">
                <a:latin typeface="Safeline"/>
              </a:rPr>
              <a:t>Playlist</a:t>
            </a:r>
            <a:r>
              <a:rPr lang="ka-GE" sz="1600" b="1" dirty="0" smtClean="0">
                <a:latin typeface="Safeline"/>
              </a:rPr>
              <a:t>-ში ვიდეოების დამატება</a:t>
            </a:r>
          </a:p>
          <a:p>
            <a:r>
              <a:rPr lang="ka-GE" sz="1400" b="1" dirty="0" smtClean="0">
                <a:latin typeface="Safeline"/>
              </a:rPr>
              <a:t> </a:t>
            </a:r>
            <a:endParaRPr lang="ka-GE" sz="1400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Add </a:t>
            </a:r>
            <a:r>
              <a:rPr lang="en-US" sz="1400" b="1" dirty="0" err="1" smtClean="0">
                <a:latin typeface="Safeline"/>
              </a:rPr>
              <a:t>vieo</a:t>
            </a:r>
            <a:r>
              <a:rPr lang="en-US" sz="1400" b="1" dirty="0" smtClean="0">
                <a:latin typeface="Safeline"/>
              </a:rPr>
              <a:t> by URL </a:t>
            </a:r>
            <a:r>
              <a:rPr lang="ka-GE" sz="1400" dirty="0" smtClean="0">
                <a:latin typeface="Safeline"/>
              </a:rPr>
              <a:t>ღილაკზე დაწკაპუნების შემდეგ გამოჩენილ გრაფაში ჩასვით სასურველი ვიდეოს  ლინკი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 </a:t>
            </a:r>
            <a:r>
              <a:rPr lang="ka-GE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ვიდეოს</a:t>
            </a:r>
            <a:r>
              <a:rPr lang="ka-GE" sz="1400" b="1" dirty="0" smtClean="0">
                <a:latin typeface="Safeline"/>
              </a:rPr>
              <a:t> </a:t>
            </a:r>
            <a:r>
              <a:rPr lang="en-US" sz="1400" b="1" dirty="0" smtClean="0">
                <a:latin typeface="Safeline"/>
              </a:rPr>
              <a:t>Playlist</a:t>
            </a:r>
            <a:r>
              <a:rPr lang="ru-RU" sz="1400" b="1" dirty="0" smtClean="0">
                <a:latin typeface="Safeline"/>
              </a:rPr>
              <a:t>-</a:t>
            </a:r>
            <a:r>
              <a:rPr lang="ka-GE" sz="1400" b="1" dirty="0" smtClean="0">
                <a:latin typeface="Safeline"/>
              </a:rPr>
              <a:t>ში</a:t>
            </a:r>
            <a:r>
              <a:rPr lang="ka-GE" sz="1400" dirty="0" smtClean="0">
                <a:latin typeface="Safeline"/>
              </a:rPr>
              <a:t>დააწკაპუნეთ ღილაკს </a:t>
            </a:r>
            <a:r>
              <a:rPr lang="en-US" sz="1400" b="1" dirty="0" smtClean="0">
                <a:latin typeface="Safeline"/>
              </a:rPr>
              <a:t>Add</a:t>
            </a:r>
            <a:endParaRPr lang="en-US" sz="1400" dirty="0">
              <a:latin typeface="Safeline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44904" y="56388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5667" t="23295" r="17095" b="29100"/>
          <a:stretch>
            <a:fillRect/>
          </a:stretch>
        </p:blipFill>
        <p:spPr bwMode="auto">
          <a:xfrm>
            <a:off x="-1" y="1219200"/>
            <a:ext cx="68914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0" y="3581400"/>
            <a:ext cx="2286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35304" y="3769056"/>
            <a:ext cx="990601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419600"/>
            <a:ext cx="6858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4</a:t>
            </a:r>
            <a:r>
              <a:rPr lang="ru-RU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 </a:t>
            </a:r>
            <a:r>
              <a:rPr lang="en-US" sz="1600" b="1" dirty="0" smtClean="0">
                <a:latin typeface="Safeline"/>
              </a:rPr>
              <a:t>Playlist</a:t>
            </a:r>
            <a:r>
              <a:rPr lang="ka-GE" sz="1600" b="1" dirty="0" smtClean="0">
                <a:latin typeface="Safeline"/>
              </a:rPr>
              <a:t>-ის დასრულება</a:t>
            </a:r>
          </a:p>
          <a:p>
            <a:r>
              <a:rPr lang="ka-GE" sz="1400" b="1" dirty="0" smtClean="0">
                <a:latin typeface="Safeline"/>
              </a:rPr>
              <a:t> </a:t>
            </a:r>
            <a:endParaRPr lang="ka-GE" sz="1400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ვ</a:t>
            </a:r>
            <a:r>
              <a:rPr lang="ka-GE" sz="1400" dirty="0" smtClean="0">
                <a:latin typeface="Safeline"/>
              </a:rPr>
              <a:t>იდეოების სასურველი რაოდენობის დამატების სემდეგ დააწკაპუნეთ ღილაკს</a:t>
            </a:r>
            <a:r>
              <a:rPr lang="ka-GE" sz="1400" b="1" dirty="0" smtClean="0">
                <a:latin typeface="Safeline"/>
              </a:rPr>
              <a:t> </a:t>
            </a:r>
            <a:r>
              <a:rPr lang="en-US" sz="1400" b="1" dirty="0" smtClean="0">
                <a:latin typeface="Safeline"/>
              </a:rPr>
              <a:t>Done</a:t>
            </a:r>
            <a:endParaRPr lang="en-US" sz="1400" dirty="0">
              <a:latin typeface="Safeline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" y="41910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014" t="22133" r="16442" b="24456"/>
          <a:stretch>
            <a:fillRect/>
          </a:stretch>
        </p:blipFill>
        <p:spPr bwMode="auto">
          <a:xfrm>
            <a:off x="1" y="1143000"/>
            <a:ext cx="6858000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Oval 21"/>
          <p:cNvSpPr/>
          <p:nvPr/>
        </p:nvSpPr>
        <p:spPr>
          <a:xfrm>
            <a:off x="5943600" y="23622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6858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4</a:t>
            </a:r>
            <a:r>
              <a:rPr lang="ru-RU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 </a:t>
            </a:r>
            <a:r>
              <a:rPr lang="en-US" sz="1600" b="1" dirty="0" smtClean="0">
                <a:latin typeface="Safeline"/>
              </a:rPr>
              <a:t>Playlist</a:t>
            </a:r>
            <a:r>
              <a:rPr lang="ka-GE" sz="1600" b="1" dirty="0" smtClean="0">
                <a:latin typeface="Safeline"/>
              </a:rPr>
              <a:t>-ის დასრულება</a:t>
            </a:r>
          </a:p>
          <a:p>
            <a:r>
              <a:rPr lang="ka-GE" sz="1400" b="1" dirty="0" smtClean="0">
                <a:latin typeface="Safeline"/>
              </a:rPr>
              <a:t> </a:t>
            </a:r>
            <a:endParaRPr lang="ka-GE" sz="1400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თქვან შექმენით ახალი </a:t>
            </a:r>
            <a:r>
              <a:rPr lang="en-US" sz="1400" b="1" dirty="0" smtClean="0">
                <a:latin typeface="Safeline"/>
              </a:rPr>
              <a:t>Playlist</a:t>
            </a:r>
            <a:r>
              <a:rPr lang="ka-GE" sz="1400" b="1" dirty="0" smtClean="0">
                <a:latin typeface="Safeline"/>
              </a:rPr>
              <a:t>-ი </a:t>
            </a:r>
            <a:r>
              <a:rPr lang="ka-GE" sz="1400" dirty="0" smtClean="0">
                <a:latin typeface="Safeline"/>
              </a:rPr>
              <a:t> და შეგიძლიათ დაარედაქტიროთ ის ღილაკით </a:t>
            </a:r>
            <a:r>
              <a:rPr lang="en-US" sz="1400" b="1" dirty="0" smtClean="0">
                <a:latin typeface="Safeline"/>
              </a:rPr>
              <a:t>Edit Playlist</a:t>
            </a:r>
            <a:endParaRPr lang="en-US" sz="1400" dirty="0">
              <a:latin typeface="Safel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163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2006-08-16T00:00:00Z</dcterms:created>
  <dcterms:modified xsi:type="dcterms:W3CDTF">2013-07-16T08:55:16Z</dcterms:modified>
</cp:coreProperties>
</file>