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notesMasterIdLst>
    <p:notesMasterId r:id="rId11"/>
  </p:notesMasterIdLst>
  <p:sldIdLst>
    <p:sldId id="256" r:id="rId2"/>
    <p:sldId id="257" r:id="rId3"/>
    <p:sldId id="258" r:id="rId4"/>
    <p:sldId id="277" r:id="rId5"/>
    <p:sldId id="278" r:id="rId6"/>
    <p:sldId id="259" r:id="rId7"/>
    <p:sldId id="261" r:id="rId8"/>
    <p:sldId id="279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5078" autoAdjust="0"/>
  </p:normalViewPr>
  <p:slideViewPr>
    <p:cSldViewPr snapToGrid="0" snapToObjects="1">
      <p:cViewPr>
        <p:scale>
          <a:sx n="76" d="100"/>
          <a:sy n="76" d="100"/>
        </p:scale>
        <p:origin x="-1784" y="-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84A60-B42E-E04C-98E3-6064121DC30E}" type="datetimeFigureOut">
              <a:rPr lang="en-US" smtClean="0"/>
              <a:pPr/>
              <a:t>7/13/10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B34E86-8809-6944-BC5C-2074C634EC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105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B34E86-8809-6944-BC5C-2074C634EC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21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4D8DEE8-7A87-4E01-8ADE-4C49CDD43F74}" type="datetime1">
              <a:rPr lang="en-US" smtClean="0"/>
              <a:pPr/>
              <a:t>7/13/10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8C592886-E571-45D5-8B56-343DC94F8FA6}" type="slidenum">
              <a:rPr kumimoji="0" lang="en-US" smtClean="0"/>
              <a:pPr algn="r" eaLnBrk="1" latinLnBrk="0" hangingPunct="1"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2EFF424-F111-43CB-9C75-D52325012943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5EC39E5-0C0E-4107-B90D-3D2C95AA33ED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r>
              <a:rPr lang="en-US" smtClean="0"/>
              <a:t>
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F670A80-E872-44E8-BC8C-884F2AA0792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45DA190-4BDC-4D39-B5BB-A14B3E8B1B3D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81D52F2-9B11-4FC0-9217-7D20B3AC9849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41D58AA-1C84-40C9-BFEE-631CCB17636C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36542C1-4E96-413B-B72E-6C4B39D85C9D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0542AA2-D442-471A-9D69-80392E1E581D}" type="datetime1">
              <a:rPr lang="en-US" smtClean="0"/>
              <a:pPr/>
              <a:t>7/13/10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7/13/10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hf hdr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4" Type="http://schemas.openxmlformats.org/officeDocument/2006/relationships/image" Target="../media/image10.gif"/><Relationship Id="rId5" Type="http://schemas.openxmlformats.org/officeDocument/2006/relationships/image" Target="../media/image11.gif"/><Relationship Id="rId6" Type="http://schemas.openxmlformats.org/officeDocument/2006/relationships/image" Target="../media/image12.gif"/><Relationship Id="rId7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x-none" sz="4800" b="1" i="1" dirty="0" smtClean="0"/>
              <a:t>Search </a:t>
            </a:r>
            <a:r>
              <a:rPr lang="x-none" sz="4800" b="1" i="1" dirty="0" smtClean="0"/>
              <a:t>System</a:t>
            </a:r>
            <a:r>
              <a:rPr lang="en-US" sz="4800" b="1" i="1" dirty="0" smtClean="0"/>
              <a:t> on </a:t>
            </a:r>
            <a:r>
              <a:rPr lang="en-US" sz="4800" b="1" i="1" dirty="0" err="1" smtClean="0"/>
              <a:t>Europa.eu</a:t>
            </a:r>
            <a:endParaRPr lang="en-US" sz="4800" b="1" i="1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x-none" b="1" dirty="0" smtClean="0"/>
              <a:t>Group 5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8DEE8-7A87-4E01-8ADE-4C49CDD43F74}" type="datetime1">
              <a:rPr lang="en-US" smtClean="0"/>
              <a:pPr/>
              <a:t>7/13/10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x-none" dirty="0" smtClean="0"/>
              <a:t>NMPLIS Summer School 2010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61388" y="6354763"/>
            <a:ext cx="582612" cy="274637"/>
          </a:xfrm>
        </p:spPr>
        <p:txBody>
          <a:bodyPr/>
          <a:lstStyle/>
          <a:p>
            <a:pPr algn="r"/>
            <a:fld id="{F7886C9C-DC18-4195-8FD5-A50AA931D419}" type="slidenum">
              <a:rPr lang="en-US" smtClean="0"/>
              <a:pPr algn="r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3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/>
              <a:t>Interface</a:t>
            </a:r>
            <a:endParaRPr lang="en-US" b="1" i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400" dirty="0" smtClean="0"/>
              <a:t>Simple search field alongside other elements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4" name="Picture 3" descr="Screen shot 2010-07-13 at 12.12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206" y="3544237"/>
            <a:ext cx="4178300" cy="170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14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/>
              <a:t>Advanced </a:t>
            </a:r>
            <a:r>
              <a:rPr lang="en-US" b="1" i="1" dirty="0" smtClean="0"/>
              <a:t>Search Interface </a:t>
            </a:r>
            <a:endParaRPr lang="en-US" b="1" i="1" dirty="0"/>
          </a:p>
        </p:txBody>
      </p:sp>
      <p:pic>
        <p:nvPicPr>
          <p:cNvPr id="4" name="Content Placeholder 3" descr="Screen shot 2010-07-13 at 12.13.12 P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73" t="1" r="-2" b="-146"/>
          <a:stretch/>
        </p:blipFill>
        <p:spPr>
          <a:xfrm>
            <a:off x="507327" y="1765824"/>
            <a:ext cx="7793924" cy="4572000"/>
          </a:xfr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5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9346" y="566608"/>
            <a:ext cx="7924800" cy="1549659"/>
          </a:xfrm>
        </p:spPr>
        <p:txBody>
          <a:bodyPr>
            <a:normAutofit/>
          </a:bodyPr>
          <a:lstStyle/>
          <a:p>
            <a:r>
              <a:rPr lang="en-US" sz="1800" dirty="0"/>
              <a:t>Results sorted </a:t>
            </a:r>
            <a:r>
              <a:rPr lang="en-US" sz="1800" dirty="0" smtClean="0"/>
              <a:t>by </a:t>
            </a:r>
            <a:r>
              <a:rPr lang="en-US" sz="1800" dirty="0"/>
              <a:t>relevance </a:t>
            </a:r>
            <a:r>
              <a:rPr lang="en-US" sz="1800" dirty="0" smtClean="0"/>
              <a:t>score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" name="Picture 1" descr="Screen shot 2010-07-13 at 12.14.4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256" y="1278921"/>
            <a:ext cx="8637641" cy="4804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513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30048" y="1069359"/>
            <a:ext cx="8229600" cy="1141982"/>
          </a:xfrm>
        </p:spPr>
        <p:txBody>
          <a:bodyPr>
            <a:normAutofit/>
          </a:bodyPr>
          <a:lstStyle/>
          <a:p>
            <a:r>
              <a:rPr lang="en-US" sz="3200" dirty="0"/>
              <a:t>Ability to restrict search to specific domain, language, file </a:t>
            </a:r>
            <a:r>
              <a:rPr lang="en-US" sz="3200" dirty="0" smtClean="0"/>
              <a:t>format</a:t>
            </a:r>
            <a:endParaRPr lang="en-US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7/13/10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4" name="Picture 3" descr="Screen shot 2010-07-13 at 12.15.5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161" y="3097333"/>
            <a:ext cx="8218589" cy="152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5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Ability to use search logical operators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 descr="Screen shot 2010-07-13 at 12.16.40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3154167"/>
            <a:ext cx="83566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963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484744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/>
              <a:t>Results display file icons to demonstrate document type</a:t>
            </a:r>
            <a:endParaRPr lang="en-US" sz="4400" dirty="0"/>
          </a:p>
        </p:txBody>
      </p:sp>
      <p:pic>
        <p:nvPicPr>
          <p:cNvPr id="2" name="Picture 1" descr="Screen shot 2010-07-13 at 12.17.2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7236" y="3146808"/>
            <a:ext cx="4963825" cy="1833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465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Improvements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60929"/>
            <a:ext cx="82296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More possibilities to refine results, e.g. by</a:t>
            </a:r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Speaker</a:t>
            </a:r>
          </a:p>
          <a:p>
            <a:pPr lvl="1"/>
            <a:r>
              <a:rPr lang="en-US" dirty="0" smtClean="0"/>
              <a:t>Publication</a:t>
            </a:r>
            <a:br>
              <a:rPr lang="en-US" dirty="0" smtClean="0"/>
            </a:br>
            <a:r>
              <a:rPr lang="en-US" dirty="0" smtClean="0"/>
              <a:t>Topic</a:t>
            </a:r>
          </a:p>
          <a:p>
            <a:r>
              <a:rPr lang="en-US" dirty="0" smtClean="0"/>
              <a:t>More personalization possibilities, like</a:t>
            </a:r>
          </a:p>
          <a:p>
            <a:pPr lvl="1"/>
            <a:r>
              <a:rPr lang="en-US" dirty="0" smtClean="0"/>
              <a:t>Exporting results</a:t>
            </a:r>
          </a:p>
          <a:p>
            <a:pPr lvl="1"/>
            <a:r>
              <a:rPr lang="en-US" dirty="0" smtClean="0"/>
              <a:t>Expanding results to include other external sources</a:t>
            </a:r>
          </a:p>
          <a:p>
            <a:pPr lvl="1"/>
            <a:r>
              <a:rPr lang="en-US" dirty="0" smtClean="0"/>
              <a:t>User generated tags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3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7/13/10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79667" y="324433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10" name="Picture 9" descr="s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870" y="1877372"/>
            <a:ext cx="749300" cy="1397000"/>
          </a:xfrm>
          <a:prstGeom prst="rect">
            <a:avLst/>
          </a:prstGeom>
        </p:spPr>
      </p:pic>
      <p:pic>
        <p:nvPicPr>
          <p:cNvPr id="11" name="Picture 10" descr="s-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48" y="1877372"/>
            <a:ext cx="673100" cy="1397000"/>
          </a:xfrm>
          <a:prstGeom prst="rect">
            <a:avLst/>
          </a:prstGeom>
        </p:spPr>
      </p:pic>
      <p:pic>
        <p:nvPicPr>
          <p:cNvPr id="12" name="Picture 11" descr="s-2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9231" y="1877372"/>
            <a:ext cx="558800" cy="1397000"/>
          </a:xfrm>
          <a:prstGeom prst="rect">
            <a:avLst/>
          </a:prstGeom>
        </p:spPr>
      </p:pic>
      <p:pic>
        <p:nvPicPr>
          <p:cNvPr id="13" name="Picture 12" descr="s-3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262" y="1847334"/>
            <a:ext cx="660400" cy="1397000"/>
          </a:xfrm>
          <a:prstGeom prst="rect">
            <a:avLst/>
          </a:prstGeom>
        </p:spPr>
      </p:pic>
      <p:pic>
        <p:nvPicPr>
          <p:cNvPr id="14" name="Picture 13" descr="s-4.gi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465" y="1877372"/>
            <a:ext cx="635000" cy="1397000"/>
          </a:xfrm>
          <a:prstGeom prst="rect">
            <a:avLst/>
          </a:prstGeom>
        </p:spPr>
      </p:pic>
      <p:pic>
        <p:nvPicPr>
          <p:cNvPr id="15" name="Picture 14" descr="s-5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570" y="1843949"/>
            <a:ext cx="469900" cy="139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323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132</TotalTime>
  <Words>84</Words>
  <Application>Microsoft Macintosh PowerPoint</Application>
  <PresentationFormat>On-screen Show (4:3)</PresentationFormat>
  <Paragraphs>40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Search System on Europa.eu</vt:lpstr>
      <vt:lpstr>Interface</vt:lpstr>
      <vt:lpstr>Advanced Search Interface </vt:lpstr>
      <vt:lpstr>PowerPoint Presentation</vt:lpstr>
      <vt:lpstr>PowerPoint Presentation</vt:lpstr>
      <vt:lpstr>Ability to use search logical operators</vt:lpstr>
      <vt:lpstr>Results display file icons to demonstrate document type</vt:lpstr>
      <vt:lpstr>Improvements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Search Systems</dc:title>
  <dc:creator>a</dc:creator>
  <cp:lastModifiedBy>gc</cp:lastModifiedBy>
  <cp:revision>34</cp:revision>
  <dcterms:created xsi:type="dcterms:W3CDTF">2010-07-12T06:32:57Z</dcterms:created>
  <dcterms:modified xsi:type="dcterms:W3CDTF">2010-07-13T08:24:20Z</dcterms:modified>
</cp:coreProperties>
</file>