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620" y="8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457200" y="2819400"/>
            <a:ext cx="5638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Safeline"/>
              </a:rPr>
              <a:t>ვ</a:t>
            </a:r>
            <a:r>
              <a:rPr lang="ka-GE" sz="4000" b="1" dirty="0" smtClean="0">
                <a:latin typeface="Safeline"/>
              </a:rPr>
              <a:t>იდეოზე ანოტაციის გაკეთება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youtube.com-</a:t>
            </a: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ზე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felin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7204" t="19792" r="20717" b="8333"/>
          <a:stretch>
            <a:fillRect/>
          </a:stretch>
        </p:blipFill>
        <p:spPr bwMode="auto">
          <a:xfrm>
            <a:off x="0" y="4953000"/>
            <a:ext cx="6705599" cy="42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  </a:t>
            </a:r>
            <a:r>
              <a:rPr lang="ka-GE" sz="1400" b="1" dirty="0" smtClean="0">
                <a:latin typeface="Safeline"/>
              </a:rPr>
              <a:t>ვიდეოზე </a:t>
            </a:r>
            <a:r>
              <a:rPr lang="ka-GE" sz="1400" b="1" dirty="0" smtClean="0">
                <a:latin typeface="Safeline"/>
              </a:rPr>
              <a:t>ანოტაციის გაკეთების დაწყება</a:t>
            </a:r>
            <a:endParaRPr lang="ka-GE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თქვენი ანგარიშიდან გახსენით ნებისმიერი ვიდეო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 </a:t>
            </a:r>
            <a:r>
              <a:rPr lang="ka-GE" sz="1200" dirty="0" smtClean="0">
                <a:latin typeface="Safeline"/>
              </a:rPr>
              <a:t>ვიდეოს  ქვევით მოთავსებული ღილაკებიდან დააწკაპუნეთ მარჯვნიდან მეოთეს </a:t>
            </a:r>
            <a:r>
              <a:rPr lang="en-US" sz="1200" b="1" dirty="0" err="1" smtClean="0">
                <a:latin typeface="Safeline"/>
              </a:rPr>
              <a:t>Anotations</a:t>
            </a:r>
            <a:endParaRPr lang="en-US" sz="1600" b="1" dirty="0">
              <a:latin typeface="Safeline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34290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34725" y="3456563"/>
            <a:ext cx="7086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 ანოტაციის დაწყება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ღილაკზე</a:t>
            </a:r>
            <a:r>
              <a:rPr lang="ka-GE" sz="1200" b="1" dirty="0" smtClean="0">
                <a:latin typeface="Safeline"/>
              </a:rPr>
              <a:t>  </a:t>
            </a:r>
            <a:r>
              <a:rPr lang="en-US" sz="1200" b="1" dirty="0" smtClean="0">
                <a:latin typeface="Safeline"/>
              </a:rPr>
              <a:t>Add </a:t>
            </a:r>
            <a:r>
              <a:rPr lang="en-US" sz="1200" b="1" dirty="0" err="1" smtClean="0">
                <a:latin typeface="Safeline"/>
              </a:rPr>
              <a:t>anotation</a:t>
            </a:r>
            <a:r>
              <a:rPr lang="en-US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დაწკაპუნებით</a:t>
            </a:r>
            <a:r>
              <a:rPr lang="en-US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შეარჩიეთ ანოტაციის ტიპი და შეიყვანეთ ტექსტი 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ანოტაციის ტექსტი დაარედაქტირეთ შესაბამისი ხელსაწყოების გამოყენებით (წითელი ოვალი) 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 გრაფებში </a:t>
            </a:r>
            <a:r>
              <a:rPr lang="en-US" sz="1200" b="1" dirty="0" smtClean="0">
                <a:latin typeface="Safeline"/>
              </a:rPr>
              <a:t>Start </a:t>
            </a:r>
            <a:r>
              <a:rPr lang="ru-RU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და </a:t>
            </a:r>
            <a:r>
              <a:rPr lang="en-US" sz="1200" b="1" dirty="0" smtClean="0">
                <a:latin typeface="Safeline"/>
              </a:rPr>
              <a:t>End</a:t>
            </a: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მიუთითეთ ანოტაციის გამოჩენის და გაქრობის დრო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უჯრაზე </a:t>
            </a:r>
            <a:r>
              <a:rPr lang="en-US" sz="1200" b="1" dirty="0" smtClean="0">
                <a:latin typeface="Safeline"/>
              </a:rPr>
              <a:t>Link </a:t>
            </a:r>
            <a:r>
              <a:rPr lang="ka-GE" sz="1200" dirty="0" smtClean="0">
                <a:latin typeface="Safeline"/>
              </a:rPr>
              <a:t>დაწკაპუნებით გამოვა გრაფა სადაც შეგიძიათ ჩასვათ ნებისმიერი თქვენს მიერ შერჩეული ვიდეოს ლინკი და ანოტაციაზე დაწკაპუნებისას გაიხსნება დალინკული ვიდეოფაილი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თუკი მოვნიშნავთ უჯრას </a:t>
            </a:r>
            <a:r>
              <a:rPr lang="en-US" sz="1200" b="1" dirty="0" smtClean="0"/>
              <a:t>Open link in a new window</a:t>
            </a:r>
            <a:r>
              <a:rPr lang="ka-GE" sz="1200" b="1" dirty="0" smtClean="0"/>
              <a:t> </a:t>
            </a:r>
            <a:r>
              <a:rPr lang="ka-GE" sz="1200" dirty="0" smtClean="0"/>
              <a:t>მაშინ დალინკულ ვიდეოს გახსნის ახალ ფანჯარაში</a:t>
            </a:r>
            <a:endParaRPr lang="ka-GE" sz="12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Safelin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48200" y="6911050"/>
            <a:ext cx="1905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4641" t="23958" r="43192" b="19792"/>
          <a:stretch>
            <a:fillRect/>
          </a:stretch>
        </p:blipFill>
        <p:spPr bwMode="auto">
          <a:xfrm>
            <a:off x="76200" y="685800"/>
            <a:ext cx="3581400" cy="26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914400" y="2971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92407" y="617220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dirty="0" smtClean="0"/>
              <a:t>ანოტაციის ტექსტი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6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3  </a:t>
            </a:r>
            <a:r>
              <a:rPr lang="ka-GE" sz="1400" b="1" dirty="0" smtClean="0">
                <a:latin typeface="Safeline"/>
              </a:rPr>
              <a:t>ანოტაციის დასრულება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გამოსაქვეყნებლად დააწკაპუნეთ ღილაკს </a:t>
            </a:r>
            <a:r>
              <a:rPr lang="en-US" sz="1200" b="1" dirty="0" smtClean="0">
                <a:latin typeface="Safeline"/>
              </a:rPr>
              <a:t>Publish</a:t>
            </a: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თქვენ მიერ განხორციელებული ცვლილებები დაიმახსოვრეთ ღილაკზე </a:t>
            </a:r>
            <a:r>
              <a:rPr lang="en-US" sz="1200" b="1" dirty="0" smtClean="0">
                <a:latin typeface="Safeline"/>
              </a:rPr>
              <a:t>Save </a:t>
            </a:r>
            <a:r>
              <a:rPr lang="ka-GE" sz="1200" dirty="0" smtClean="0">
                <a:latin typeface="Safeline"/>
              </a:rPr>
              <a:t>დაწკაპუნებით</a:t>
            </a:r>
            <a:endParaRPr lang="en-US" sz="1600" b="1" dirty="0">
              <a:latin typeface="Safelin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813" t="23958" r="20351" b="19792"/>
          <a:stretch>
            <a:fillRect/>
          </a:stretch>
        </p:blipFill>
        <p:spPr bwMode="auto">
          <a:xfrm>
            <a:off x="-8467" y="1143000"/>
            <a:ext cx="6866467" cy="34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5867400" y="1219200"/>
            <a:ext cx="990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120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</dc:creator>
  <cp:lastModifiedBy>user</cp:lastModifiedBy>
  <cp:revision>51</cp:revision>
  <dcterms:created xsi:type="dcterms:W3CDTF">2006-08-16T00:00:00Z</dcterms:created>
  <dcterms:modified xsi:type="dcterms:W3CDTF">2013-07-16T08:57:17Z</dcterms:modified>
</cp:coreProperties>
</file>