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20" y="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032" t="38542" r="47072" b="18750"/>
          <a:stretch>
            <a:fillRect/>
          </a:stretch>
        </p:blipFill>
        <p:spPr bwMode="auto">
          <a:xfrm>
            <a:off x="228600" y="5867400"/>
            <a:ext cx="4800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4056" t="22917" r="42606" b="21875"/>
          <a:stretch>
            <a:fillRect/>
          </a:stretch>
        </p:blipFill>
        <p:spPr bwMode="auto">
          <a:xfrm>
            <a:off x="152400" y="914400"/>
            <a:ext cx="5638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</a:t>
            </a:r>
            <a:r>
              <a:rPr lang="ka-GE" sz="1400" b="1" dirty="0" smtClean="0">
                <a:latin typeface="Safeline"/>
              </a:rPr>
              <a:t>ვიდეოს გაუმჯობესების დაწყება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თქვენი ანგარიშიდან გახსენით ნებისმიერი ვიდეო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ვიდეოს  ქვევით მოთავსებული ღილაკებიდან დააწკაპუნეთ მარჯვნიდან მეორეს </a:t>
            </a:r>
            <a:r>
              <a:rPr lang="en-US" sz="1200" b="1" dirty="0" smtClean="0">
                <a:latin typeface="Safeline"/>
              </a:rPr>
              <a:t>Enhancements</a:t>
            </a:r>
            <a:r>
              <a:rPr lang="en-US" sz="1200" dirty="0" smtClean="0">
                <a:latin typeface="Safeline"/>
              </a:rPr>
              <a:t> (</a:t>
            </a:r>
            <a:r>
              <a:rPr lang="ka-GE" sz="1200" dirty="0" smtClean="0">
                <a:latin typeface="Safeline"/>
              </a:rPr>
              <a:t>გაუმჯობესება)</a:t>
            </a:r>
            <a:endParaRPr lang="en-US" sz="1600" dirty="0">
              <a:latin typeface="Safeline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38200" y="44196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518160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  ვიდეოს დაჭრა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  იმისათვის რომ დაიწყოთ ვიდეოს დაჭრა დააწკაპუნეთ ღილაკს </a:t>
            </a:r>
            <a:r>
              <a:rPr lang="en-US" sz="1400" b="1" dirty="0" smtClean="0"/>
              <a:t>Trim</a:t>
            </a:r>
            <a:endParaRPr lang="en-US" sz="1400" b="1" dirty="0">
              <a:latin typeface="Safeline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914400" y="8915400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28600" y="8763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5105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306975" y="4530525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4800" y="4724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304800" y="2819400"/>
            <a:ext cx="60198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Safeline"/>
              </a:rPr>
              <a:t>ვ</a:t>
            </a:r>
            <a:r>
              <a:rPr lang="ka-GE" sz="4000" b="1" dirty="0" smtClean="0">
                <a:latin typeface="Safeline"/>
              </a:rPr>
              <a:t>იდეოს გაუმჯობესების ფუნქცია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398" t="37500" r="47291" b="7292"/>
          <a:stretch>
            <a:fillRect/>
          </a:stretch>
        </p:blipFill>
        <p:spPr bwMode="auto">
          <a:xfrm>
            <a:off x="152400" y="914400"/>
            <a:ext cx="47244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</a:t>
            </a:r>
            <a:r>
              <a:rPr lang="en-US" sz="1600" b="1" dirty="0" smtClean="0">
                <a:latin typeface="Safeline"/>
              </a:rPr>
              <a:t>2</a:t>
            </a:r>
            <a:r>
              <a:rPr lang="ka-GE" sz="1600" b="1" dirty="0" smtClean="0">
                <a:latin typeface="Safeline"/>
              </a:rPr>
              <a:t>  </a:t>
            </a:r>
            <a:r>
              <a:rPr lang="ka-GE" sz="1400" b="1" dirty="0" smtClean="0">
                <a:latin typeface="Safeline"/>
              </a:rPr>
              <a:t>ვიდეოს დაჭრა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დაჭრის ნიშნულების გადაადგილებით მონიშნეთ ის რაოდენობა რამდენის მოჭრასაც აპირებთ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 მოჭრის დასრულება დაადასტურეთ ღილაკზე </a:t>
            </a:r>
            <a:r>
              <a:rPr lang="en-US" sz="1200" b="1" dirty="0" smtClean="0">
                <a:latin typeface="Safeline"/>
              </a:rPr>
              <a:t>Done</a:t>
            </a:r>
            <a:r>
              <a:rPr lang="ka-GE" sz="1200" dirty="0" smtClean="0">
                <a:latin typeface="Safeline"/>
              </a:rPr>
              <a:t> დაწკაპუნებით</a:t>
            </a:r>
            <a:endParaRPr lang="en-US" sz="1600" dirty="0">
              <a:latin typeface="Safeline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800" y="47244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5181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 ვიდეოს განათების და ფერების  რედაქტირება</a:t>
            </a:r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 დააწკაპუნეთ ღილაკზე </a:t>
            </a:r>
            <a:r>
              <a:rPr lang="en-US" sz="1400" b="1" dirty="0" smtClean="0"/>
              <a:t>Fine tune lighting and color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>
                <a:latin typeface="Safeline"/>
              </a:rPr>
              <a:t> </a:t>
            </a:r>
            <a:r>
              <a:rPr lang="ka-GE" sz="1400" dirty="0" smtClean="0">
                <a:latin typeface="Safeline"/>
              </a:rPr>
              <a:t>თქვენი გემოვნების შესაბამისად დაარეგულირეთ განათება და ფერები</a:t>
            </a:r>
            <a:endParaRPr lang="en-US" sz="1400" dirty="0">
              <a:latin typeface="Safeline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914400" y="8915400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28600" y="8763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5105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2971800"/>
            <a:ext cx="2281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 smtClean="0"/>
              <a:t>დაჭრის ნიშნულები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57200" y="3354387"/>
            <a:ext cx="1905000" cy="9128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 rot="16200000" flipH="1">
            <a:off x="3041013" y="2812415"/>
            <a:ext cx="773670" cy="18311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6032" t="22917" r="20717" b="12500"/>
          <a:stretch>
            <a:fillRect/>
          </a:stretch>
        </p:blipFill>
        <p:spPr bwMode="auto">
          <a:xfrm>
            <a:off x="76200" y="5943600"/>
            <a:ext cx="59730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val 18"/>
          <p:cNvSpPr/>
          <p:nvPr/>
        </p:nvSpPr>
        <p:spPr>
          <a:xfrm>
            <a:off x="4114800" y="60960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4  </a:t>
            </a:r>
            <a:r>
              <a:rPr lang="ka-GE" sz="1400" b="1" dirty="0" smtClean="0">
                <a:latin typeface="Safeline"/>
              </a:rPr>
              <a:t>ვიდეოსთვი სიჩქარის დაეფექტების მინიჭება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დაწკაპუნებით ღილაკს </a:t>
            </a:r>
            <a:r>
              <a:rPr lang="en-US" sz="1200" b="1" dirty="0" smtClean="0">
                <a:latin typeface="Safeline"/>
              </a:rPr>
              <a:t>Slow motion</a:t>
            </a:r>
            <a:r>
              <a:rPr lang="ka-GE" sz="1200" dirty="0" smtClean="0">
                <a:latin typeface="Safeline"/>
              </a:rPr>
              <a:t> და შესაბამისი პროცენტების მონიშვნით (100%, 50%, 25% და ა.შ.)და ვიდეოსთვის აარჩიეთ თქვენთვის სასურველი სიჩქარე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ეფექტებიდან (წითელ კვადრატში მოთავსებული) აირჩიეთ თქვენთვის სასურველი</a:t>
            </a:r>
            <a:endParaRPr lang="en-US" sz="1600" dirty="0">
              <a:latin typeface="Safelin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812" t="17708" r="20351" b="25000"/>
          <a:stretch>
            <a:fillRect/>
          </a:stretch>
        </p:blipFill>
        <p:spPr bwMode="auto">
          <a:xfrm>
            <a:off x="0" y="838200"/>
            <a:ext cx="6629400" cy="33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810000" y="2057400"/>
            <a:ext cx="27432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10200" y="13716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150" y="4419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5  </a:t>
            </a:r>
            <a:r>
              <a:rPr lang="ka-GE" sz="1400" b="1" dirty="0" smtClean="0">
                <a:latin typeface="Safeline"/>
              </a:rPr>
              <a:t>ავტომატური ოფციების გამოყენება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ღილაკებზე </a:t>
            </a:r>
            <a:r>
              <a:rPr lang="en-US" sz="1200" b="1" dirty="0" smtClean="0">
                <a:latin typeface="Safeline"/>
              </a:rPr>
              <a:t> </a:t>
            </a:r>
            <a:r>
              <a:rPr lang="en-US" sz="1200" b="1" dirty="0" err="1" smtClean="0">
                <a:latin typeface="Safeline"/>
              </a:rPr>
              <a:t>Autof</a:t>
            </a:r>
            <a:r>
              <a:rPr lang="en-US" sz="1200" b="1" dirty="0" smtClean="0">
                <a:latin typeface="Safeline"/>
              </a:rPr>
              <a:t>-ix</a:t>
            </a: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და</a:t>
            </a:r>
            <a:r>
              <a:rPr lang="en-US" sz="1200" b="1" dirty="0" smtClean="0">
                <a:latin typeface="Safeline"/>
              </a:rPr>
              <a:t> Stabilize</a:t>
            </a: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დაწკაპუნებით სისტემა თავისიდ შეარჩევს და შემოგთავაზებთ  რელევანტურ შესწორებებს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დასრულებისას დააწკაპუნეთ ღილაკს </a:t>
            </a:r>
            <a:r>
              <a:rPr lang="en-US" sz="1200" b="1" dirty="0" smtClean="0">
                <a:latin typeface="Safeline"/>
              </a:rPr>
              <a:t>Save</a:t>
            </a:r>
            <a:r>
              <a:rPr lang="ka-GE" sz="1200" b="1" smtClean="0">
                <a:latin typeface="Safeline"/>
              </a:rPr>
              <a:t>, </a:t>
            </a:r>
            <a:r>
              <a:rPr lang="ka-GE" sz="1200" smtClean="0">
                <a:latin typeface="Safeline"/>
              </a:rPr>
              <a:t>რის სემდეგაც სისტემა გიპასუხებთ, რომ თქვენი შესწორებები და ცვლილებები აისახება რამოდენიმე წუთში.</a:t>
            </a:r>
            <a:endParaRPr lang="en-US" sz="1600" dirty="0">
              <a:latin typeface="Safelin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15812" t="17708" r="20351" b="25000"/>
          <a:stretch>
            <a:fillRect/>
          </a:stretch>
        </p:blipFill>
        <p:spPr bwMode="auto">
          <a:xfrm>
            <a:off x="0" y="5646490"/>
            <a:ext cx="6629400" cy="33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142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44</cp:revision>
  <dcterms:created xsi:type="dcterms:W3CDTF">2006-08-16T00:00:00Z</dcterms:created>
  <dcterms:modified xsi:type="dcterms:W3CDTF">2013-07-16T08:59:08Z</dcterms:modified>
</cp:coreProperties>
</file>