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Default Extension="xml" ContentType="application/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76.xml" ContentType="application/vnd.openxmlformats-officedocument.presentationml.tags+xml"/>
  <Override PartName="/ppt/tags/tag85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54.xml" ContentType="application/vnd.openxmlformats-officedocument.presentationml.tags+xml"/>
  <Override PartName="/ppt/tags/tag63.xml" ContentType="application/vnd.openxmlformats-officedocument.presentationml.tags+xml"/>
  <Override PartName="/ppt/tags/tag65.xml" ContentType="application/vnd.openxmlformats-officedocument.presentationml.tags+xml"/>
  <Override PartName="/ppt/tags/tag74.xml" ContentType="application/vnd.openxmlformats-officedocument.presentationml.tags+xml"/>
  <Override PartName="/ppt/tags/tag83.xml" ContentType="application/vnd.openxmlformats-officedocument.presentationml.tags+xml"/>
  <Override PartName="/docProps/custom.xml" ContentType="application/vnd.openxmlformats-officedocument.custom-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81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tags/tag70.xml" ContentType="application/vnd.openxmlformats-officedocument.presentationml.tag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tags/tag68.xml" ContentType="application/vnd.openxmlformats-officedocument.presentationml.tags+xml"/>
  <Override PartName="/ppt/tags/tag77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ppt/tags/tag75.xml" ContentType="application/vnd.openxmlformats-officedocument.presentationml.tags+xml"/>
  <Override PartName="/ppt/tags/tag84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tags/tag8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tags/tag80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13" Type="http://schemas.openxmlformats.org/officeDocument/2006/relationships/tags" Target="../tags/tag79.xml"/><Relationship Id="rId18" Type="http://schemas.openxmlformats.org/officeDocument/2006/relationships/tags" Target="../tags/tag84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12" Type="http://schemas.openxmlformats.org/officeDocument/2006/relationships/tags" Target="../tags/tag78.xml"/><Relationship Id="rId17" Type="http://schemas.openxmlformats.org/officeDocument/2006/relationships/tags" Target="../tags/tag83.xml"/><Relationship Id="rId2" Type="http://schemas.openxmlformats.org/officeDocument/2006/relationships/tags" Target="../tags/tag68.xml"/><Relationship Id="rId16" Type="http://schemas.openxmlformats.org/officeDocument/2006/relationships/tags" Target="../tags/tag82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5" Type="http://schemas.openxmlformats.org/officeDocument/2006/relationships/tags" Target="../tags/tag71.xml"/><Relationship Id="rId15" Type="http://schemas.openxmlformats.org/officeDocument/2006/relationships/tags" Target="../tags/tag81.xml"/><Relationship Id="rId10" Type="http://schemas.openxmlformats.org/officeDocument/2006/relationships/tags" Target="../tags/tag76.xml"/><Relationship Id="rId19" Type="http://schemas.openxmlformats.org/officeDocument/2006/relationships/tags" Target="../tags/tag85.xml"/><Relationship Id="rId4" Type="http://schemas.openxmlformats.org/officeDocument/2006/relationships/tags" Target="../tags/tag70.xml"/><Relationship Id="rId9" Type="http://schemas.openxmlformats.org/officeDocument/2006/relationships/tags" Target="../tags/tag75.xml"/><Relationship Id="rId14" Type="http://schemas.openxmlformats.org/officeDocument/2006/relationships/tags" Target="../tags/tag8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ka-GE" smtClean="0"/>
              <a:t>რა არის ინფორმაცია?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ka-GE" dirty="0" smtClean="0"/>
              <a:t>ინფორმაცია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3886200"/>
            <a:ext cx="3352800" cy="762001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ka-GE" dirty="0" smtClean="0"/>
              <a:t>მთელი სამყარო </a:t>
            </a:r>
            <a:r>
              <a:rPr lang="ka-GE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52" name="Oval 51"/>
          <p:cNvSpPr/>
          <p:nvPr>
            <p:custDataLst>
              <p:tags r:id="rId4"/>
            </p:custDataLst>
          </p:nvPr>
        </p:nvSpPr>
        <p:spPr>
          <a:xfrm>
            <a:off x="838200" y="2590800"/>
            <a:ext cx="3394472" cy="33944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sp>
      <p:grpSp>
        <p:nvGrpSpPr>
          <p:cNvPr id="53" name="Group 52"/>
          <p:cNvGrpSpPr/>
          <p:nvPr>
            <p:custDataLst>
              <p:tags r:id="rId5"/>
            </p:custDataLst>
          </p:nvPr>
        </p:nvGrpSpPr>
        <p:grpSpPr>
          <a:xfrm>
            <a:off x="4798416" y="3894843"/>
            <a:ext cx="2516783" cy="811844"/>
            <a:chOff x="5246290" y="2435533"/>
            <a:chExt cx="1697236" cy="811844"/>
          </a:xfrm>
        </p:grpSpPr>
        <p:sp>
          <p:nvSpPr>
            <p:cNvPr id="54" name="Rectangle 53"/>
            <p:cNvSpPr/>
            <p:nvPr/>
          </p:nvSpPr>
          <p:spPr>
            <a:xfrm>
              <a:off x="5246290" y="2435533"/>
              <a:ext cx="1697236" cy="81184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5" name="Rectangle 54"/>
            <p:cNvSpPr/>
            <p:nvPr/>
          </p:nvSpPr>
          <p:spPr>
            <a:xfrm>
              <a:off x="5246290" y="2435533"/>
              <a:ext cx="1697236" cy="811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15240" rIns="15240" bIns="1524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2800" kern="1200" dirty="0" smtClean="0"/>
                <a:t>აღქმადი</a:t>
              </a:r>
              <a:endParaRPr lang="en-US" sz="2800" kern="1200" dirty="0"/>
            </a:p>
          </p:txBody>
        </p:sp>
      </p:grpSp>
      <p:sp>
        <p:nvSpPr>
          <p:cNvPr id="56" name="Straight Connector 55"/>
          <p:cNvSpPr/>
          <p:nvPr>
            <p:custDataLst>
              <p:tags r:id="rId6"/>
            </p:custDataLst>
          </p:nvPr>
        </p:nvSpPr>
        <p:spPr>
          <a:xfrm>
            <a:off x="4374108" y="4300766"/>
            <a:ext cx="424309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7" name="Straight Connector 56"/>
          <p:cNvSpPr/>
          <p:nvPr>
            <p:custDataLst>
              <p:tags r:id="rId7"/>
            </p:custDataLst>
          </p:nvPr>
        </p:nvSpPr>
        <p:spPr>
          <a:xfrm rot="5400000">
            <a:off x="3461391" y="4422514"/>
            <a:ext cx="1032824" cy="788649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8" name="Oval 57"/>
          <p:cNvSpPr/>
          <p:nvPr>
            <p:custDataLst>
              <p:tags r:id="rId8"/>
            </p:custDataLst>
          </p:nvPr>
        </p:nvSpPr>
        <p:spPr>
          <a:xfrm>
            <a:off x="1371600" y="3062182"/>
            <a:ext cx="2424218" cy="242421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grpSp>
        <p:nvGrpSpPr>
          <p:cNvPr id="59" name="Group 58"/>
          <p:cNvGrpSpPr/>
          <p:nvPr>
            <p:custDataLst>
              <p:tags r:id="rId9"/>
            </p:custDataLst>
          </p:nvPr>
        </p:nvGrpSpPr>
        <p:grpSpPr>
          <a:xfrm>
            <a:off x="4846690" y="3069254"/>
            <a:ext cx="3840110" cy="811844"/>
            <a:chOff x="5246290" y="1623689"/>
            <a:chExt cx="1697236" cy="811844"/>
          </a:xfrm>
        </p:grpSpPr>
        <p:sp>
          <p:nvSpPr>
            <p:cNvPr id="60" name="Rectangle 59"/>
            <p:cNvSpPr/>
            <p:nvPr/>
          </p:nvSpPr>
          <p:spPr>
            <a:xfrm>
              <a:off x="5246290" y="1623689"/>
              <a:ext cx="1697236" cy="81184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1" name="Rectangle 60"/>
            <p:cNvSpPr/>
            <p:nvPr/>
          </p:nvSpPr>
          <p:spPr>
            <a:xfrm>
              <a:off x="5246290" y="1623689"/>
              <a:ext cx="1697236" cy="811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15240" rIns="15240" bIns="1524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2800" kern="1200" dirty="0" smtClean="0"/>
                <a:t>ფიქსირებული</a:t>
              </a:r>
              <a:r>
                <a:rPr lang="ka-GE" sz="2400" kern="1200" dirty="0" smtClean="0"/>
                <a:t>/ </a:t>
              </a:r>
              <a:r>
                <a:rPr lang="ka-GE" sz="2800" kern="1200" dirty="0" smtClean="0"/>
                <a:t>დოკუმენტირებული</a:t>
              </a:r>
              <a:endParaRPr lang="en-US" sz="2800" kern="1200" dirty="0"/>
            </a:p>
          </p:txBody>
        </p:sp>
      </p:grpSp>
      <p:sp>
        <p:nvSpPr>
          <p:cNvPr id="62" name="Straight Connector 61"/>
          <p:cNvSpPr/>
          <p:nvPr>
            <p:custDataLst>
              <p:tags r:id="rId10"/>
            </p:custDataLst>
          </p:nvPr>
        </p:nvSpPr>
        <p:spPr>
          <a:xfrm>
            <a:off x="4422382" y="3475176"/>
            <a:ext cx="424309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3" name="Straight Connector 62"/>
          <p:cNvSpPr/>
          <p:nvPr>
            <p:custDataLst>
              <p:tags r:id="rId11"/>
            </p:custDataLst>
          </p:nvPr>
        </p:nvSpPr>
        <p:spPr>
          <a:xfrm rot="5400000">
            <a:off x="3106741" y="3661589"/>
            <a:ext cx="1502619" cy="1128662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4" name="Oval 63"/>
          <p:cNvSpPr/>
          <p:nvPr>
            <p:custDataLst>
              <p:tags r:id="rId12"/>
            </p:custDataLst>
          </p:nvPr>
        </p:nvSpPr>
        <p:spPr>
          <a:xfrm>
            <a:off x="1865717" y="3499417"/>
            <a:ext cx="1454531" cy="1454531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sp>
      <p:grpSp>
        <p:nvGrpSpPr>
          <p:cNvPr id="65" name="Group 64"/>
          <p:cNvGrpSpPr/>
          <p:nvPr>
            <p:custDataLst>
              <p:tags r:id="rId13"/>
            </p:custDataLst>
          </p:nvPr>
        </p:nvGrpSpPr>
        <p:grpSpPr>
          <a:xfrm>
            <a:off x="4855964" y="2209800"/>
            <a:ext cx="2459236" cy="811844"/>
            <a:chOff x="5246290" y="811844"/>
            <a:chExt cx="1697236" cy="811844"/>
          </a:xfrm>
        </p:grpSpPr>
        <p:sp>
          <p:nvSpPr>
            <p:cNvPr id="66" name="Rectangle 65"/>
            <p:cNvSpPr/>
            <p:nvPr/>
          </p:nvSpPr>
          <p:spPr>
            <a:xfrm>
              <a:off x="5246290" y="811844"/>
              <a:ext cx="1697236" cy="81184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7" name="Rectangle 66"/>
            <p:cNvSpPr/>
            <p:nvPr/>
          </p:nvSpPr>
          <p:spPr>
            <a:xfrm>
              <a:off x="5246290" y="811844"/>
              <a:ext cx="1697236" cy="811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15240" rIns="15240" bIns="1524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2800" kern="1200" dirty="0" smtClean="0"/>
                <a:t>შენახული</a:t>
              </a:r>
              <a:endParaRPr lang="en-US" sz="2800" kern="1200" dirty="0"/>
            </a:p>
          </p:txBody>
        </p:sp>
      </p:grpSp>
      <p:sp>
        <p:nvSpPr>
          <p:cNvPr id="68" name="Straight Connector 67"/>
          <p:cNvSpPr/>
          <p:nvPr>
            <p:custDataLst>
              <p:tags r:id="rId14"/>
            </p:custDataLst>
          </p:nvPr>
        </p:nvSpPr>
        <p:spPr>
          <a:xfrm>
            <a:off x="4431655" y="2615722"/>
            <a:ext cx="424309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9" name="Straight Connector 68"/>
          <p:cNvSpPr/>
          <p:nvPr>
            <p:custDataLst>
              <p:tags r:id="rId15"/>
            </p:custDataLst>
          </p:nvPr>
        </p:nvSpPr>
        <p:spPr>
          <a:xfrm rot="5400000">
            <a:off x="2714052" y="2869742"/>
            <a:ext cx="1969925" cy="1462451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0" name="Oval 69"/>
          <p:cNvSpPr/>
          <p:nvPr>
            <p:custDataLst>
              <p:tags r:id="rId16"/>
            </p:custDataLst>
          </p:nvPr>
        </p:nvSpPr>
        <p:spPr>
          <a:xfrm>
            <a:off x="2350561" y="3957904"/>
            <a:ext cx="484843" cy="48484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grpSp>
        <p:nvGrpSpPr>
          <p:cNvPr id="71" name="Group 70"/>
          <p:cNvGrpSpPr/>
          <p:nvPr>
            <p:custDataLst>
              <p:tags r:id="rId17"/>
            </p:custDataLst>
          </p:nvPr>
        </p:nvGrpSpPr>
        <p:grpSpPr>
          <a:xfrm>
            <a:off x="4855964" y="1371600"/>
            <a:ext cx="3754636" cy="811844"/>
            <a:chOff x="5246290" y="0"/>
            <a:chExt cx="1697236" cy="811844"/>
          </a:xfrm>
        </p:grpSpPr>
        <p:sp>
          <p:nvSpPr>
            <p:cNvPr id="72" name="Rectangle 71"/>
            <p:cNvSpPr/>
            <p:nvPr/>
          </p:nvSpPr>
          <p:spPr>
            <a:xfrm>
              <a:off x="5246290" y="0"/>
              <a:ext cx="1697236" cy="81184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3" name="Rectangle 72"/>
            <p:cNvSpPr/>
            <p:nvPr/>
          </p:nvSpPr>
          <p:spPr>
            <a:xfrm>
              <a:off x="5246290" y="0"/>
              <a:ext cx="1697236" cy="811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15240" rIns="15240" bIns="1524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a-GE" sz="2800" kern="1200" dirty="0" smtClean="0"/>
                <a:t>სისტემატიზირებული</a:t>
              </a:r>
              <a:endParaRPr lang="en-US" sz="2800" kern="1200" dirty="0"/>
            </a:p>
          </p:txBody>
        </p:sp>
      </p:grpSp>
      <p:sp>
        <p:nvSpPr>
          <p:cNvPr id="74" name="Straight Connector 73"/>
          <p:cNvSpPr/>
          <p:nvPr>
            <p:custDataLst>
              <p:tags r:id="rId18"/>
            </p:custDataLst>
          </p:nvPr>
        </p:nvSpPr>
        <p:spPr>
          <a:xfrm>
            <a:off x="4431655" y="1777522"/>
            <a:ext cx="424309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5" name="Straight Connector 74"/>
          <p:cNvSpPr/>
          <p:nvPr>
            <p:custDataLst>
              <p:tags r:id="rId19"/>
            </p:custDataLst>
          </p:nvPr>
        </p:nvSpPr>
        <p:spPr>
          <a:xfrm rot="5400000">
            <a:off x="2298795" y="2044836"/>
            <a:ext cx="2398760" cy="1866959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g3VoYdZ6R8I9i2JX9TCCs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AInQ4U5B76kKUQJ9ta2Y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TCoVBMZq13LqAwc7KTkf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BfY171KENdEvPKs8jjBH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ZugcWmq9D0d619XzEXFn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M4HrEBz1EaIkfuLU4odEz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hJJibKEE1H0rHcvvHPzCm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nGTtOKSh9CY8NYIlqPnZ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NMzpzHo4Xhdl2pHVULKy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tzowNlpJfmUnm5HfkjAKx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QzDFWITseosVjcaSMlZl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gRCPaHvIM2Z2bvoCUg8F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XFj0GzsaNRtJPT7oGPM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UrLv4rweLciVgFZCIdTM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3QskZEWivVMM3exvB7VV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aNze8MYCSmhfnV2KsShs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9tCL5cBLQiDoGFLLvakT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uNQCtRE3EyYNE6BnGL07v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CZemZHm68NjJYPUsJK6N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pS1F98tySVUvaQn6SXGx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tV7Mse2g0HkxzmljyeDAU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OtE34DR967Edo5xmFfvBV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VO5Avcd1UdB3N3L83hB9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Dg1KypsUPg56E8p9ooR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TmXfMbyn4itBi0M3SjJEd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WiZTdg67d4CXKU3uMdTw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vm8C5w57W04pEgTYihX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ZlgRZoxwKG3YGtw5E0A8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WFvodTfBfNSdw1RK67yAb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1qYNmSEhmXsjoAmBaDg9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6sWvdTUtAmtCE5qqxmWXr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LdChnuXUj2SLjvQQFKnTn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PLVgaK6UctNbHJTWwpvF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afReyxYmtNr2WNKzciuK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KTLUzGHcAyxFnQl7kdNpP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8O6XIeXnH3n02ugaqd0S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D1m2Ao5iSCCmVD6sJYXD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BZPiC42ncOvHuMKU8PS4O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LE7R9IGe2f4NpmchM1gv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Qd8jHPQ8K61bebbKUkGXM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DHnnIQ2ROj0XOTIQ0RoTv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Le81627WOs1AArWk606Ti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agmh23kPzSKEW8eGJ0KSu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djhTFKnNCG23SEOZ3BZ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7HlQMcR3BRfEPJhDG3xJ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QVuO5qg58qeDl9XL9E4b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YU4m2U0HgvDLnnM5Ak7It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OpxvReTXUH5HXAJJnm5r9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ZzLAZ44K4mEH5EPw3LNj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GFpbmQWLC264qXKgfPS9D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2fu4URijDQ84T5aNHdOjJ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B1eRMMwYqqiWDaGiW5sio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Wm4E6r7FlkZqEtP34vNF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LWs07pgJQqem4SM8G4QK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WcvcsT0XvJOeA7c6kIoCu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CK6Xot5iEBxoOKxdHc9CJ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choWgWPIOGCO0fuUWmISV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yQiEVzK7lttn0eNvC38MU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CM7WCpL1TBEHJyEC0fYGk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kCef7rJEK8zpdwwZXlljz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uo0lP84Q9fauDcHS3uR3o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umHWlvhFfWPBP6YD3ir5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2AfN3GQC7Vsmp1u7rSMZv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zTnc4Mo3FLs2XTPnEfWt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cm3Ip0bE1kC4k6HxsAPDP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9tHX8WQyjATvoSKkhPqs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bH9UQVEOHA2DuWfSoJLL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JkGopUqbaSHicA1rSfOs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bOHOM7jZcm02JmgJwW77q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O6G9jPXbEr5H9SGA7jRaF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haREb8JSkTCa0B8DOu21I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2do2VOOgfltOwiEDOsM6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4YR5suun8EBIdOqN5N3wD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OwMCk9QdyWsKXewXtkkS7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S5itdQJEIAzHakjP9kwU5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gtQcg8kJcKf7EGkQW0uU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af4cEEaZlcBdPPC1zBjYo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g1ZJqZQo73MzoOtDaDQU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s3FCuiowqbqoiB74tGzcp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vrRvdUrTAftmN1w29RAP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qw1Tu7DpbooxeKZ4u4x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VVN6xrxHCAi5FqYc0WLXP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Xptih9M6KePBvAeNXF5Hz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6ryj0St8LClDXoCfanVwP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lafAXONqQYTW0SSRbdPQ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რა არის ინფორმაცია? </vt:lpstr>
      <vt:lpstr>ინფორმაცია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DAVIT</dc:creator>
  <cp:lastModifiedBy>User</cp:lastModifiedBy>
  <cp:revision>9</cp:revision>
  <dcterms:created xsi:type="dcterms:W3CDTF">2006-08-16T00:00:00Z</dcterms:created>
  <dcterms:modified xsi:type="dcterms:W3CDTF">2012-03-22T16:41:56Z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1LRCs8SWVDah5zYvJSqVv0EvVllW3QLIGkGrtB8fAG98</vt:lpwstr>
  </property>
  <property fmtid="{D5CDD505-2E9C-101B-9397-08002B2CF9AE}" pid="4" name="Google.Documents.RevisionId">
    <vt:lpwstr>00153002031000826840</vt:lpwstr>
  </property>
  <property fmtid="{D5CDD505-2E9C-101B-9397-08002B2CF9AE}" pid="5" name="Google.Documents.PluginVersion">
    <vt:lpwstr>2.0.2662.553</vt:lpwstr>
  </property>
  <property fmtid="{D5CDD505-2E9C-101B-9397-08002B2CF9AE}" pid="6" name="Google.Documents.MergeIncapabilityFlags">
    <vt:i4>0</vt:i4>
  </property>
</Properties>
</file>