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GB" dirty="0" smtClean="0"/>
              <a:t>October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NMPLIS </a:t>
            </a:r>
            <a:r>
              <a:rPr lang="en-US" dirty="0" err="1" smtClean="0"/>
              <a:t>Yerevean</a:t>
            </a:r>
            <a:r>
              <a:rPr lang="en-US" dirty="0" smtClean="0"/>
              <a:t>-Tbilisi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A1C46AE2-8B90-48B5-9DBD-929FFDE1009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092280" y="260648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B2EB-B65D-414F-9BC8-49AA0C1EB0D6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46AE2-8B90-48B5-9DBD-929FFDE1009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Evaluation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Elli Georgiadou</a:t>
            </a:r>
          </a:p>
          <a:p>
            <a:r>
              <a:rPr lang="en-US" dirty="0" smtClean="0"/>
              <a:t>Middlesex University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Outline of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todays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sessions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Quality and Quality Evaluation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Knowledge Management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Management of Change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Processes  and Practices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Outputs and Outcomes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ARMQA Project</a:t>
            </a:r>
          </a:p>
          <a:p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Quality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Quality is an elusive term which depends on the stakeholder’s point of view. There is general agreement  that what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‘</a:t>
            </a:r>
            <a:r>
              <a:rPr lang="en-GB" b="1" dirty="0" smtClean="0">
                <a:solidFill>
                  <a:srgbClr val="FF0000"/>
                </a:solidFill>
              </a:rPr>
              <a:t>quality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’ actually means will depend on the outputs the project is creating, but is generally related to: </a:t>
            </a:r>
          </a:p>
          <a:p>
            <a:pPr lvl="0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Fitness for purpose (generally means it ‘does what it says on the tin’) </a:t>
            </a:r>
          </a:p>
          <a:p>
            <a:pPr lvl="0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Adherence to relevant standards and specifications (e.g. to ensure interoperability and accessibility) </a:t>
            </a:r>
          </a:p>
          <a:p>
            <a:pPr lvl="0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Use of best practice methods and techniques for development </a:t>
            </a:r>
          </a:p>
          <a:p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Quality Assurance and  Quality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Quality Assurance (QA) is the instrument to make outcomes transparent, measurable   and trustworthy by all stakeholders. </a:t>
            </a:r>
          </a:p>
          <a:p>
            <a:pPr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 Quality Evaluation is the instrument to promote improvement of outcomes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/>
          <a:p>
            <a:r>
              <a:rPr lang="en-US" dirty="0" smtClean="0"/>
              <a:t>Change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pPr>
              <a:buNone/>
            </a:pPr>
            <a:r>
              <a:rPr lang="en-GB" b="1" dirty="0" smtClean="0"/>
              <a:t>	change must involve the people (</a:t>
            </a:r>
            <a:r>
              <a:rPr lang="en-GB" b="1" dirty="0" err="1" smtClean="0"/>
              <a:t>staqkeholders</a:t>
            </a:r>
            <a:r>
              <a:rPr lang="en-GB" b="1" dirty="0" smtClean="0"/>
              <a:t>) 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b="1" dirty="0" smtClean="0"/>
              <a:t>change must not be imposed upon the people</a:t>
            </a:r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Knowledge Management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Knowledge Management is the collection of processes that govern the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creation, organisation, dissemination, and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utisation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of knowledge.</a:t>
            </a: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Knowledge management has been around for a very long time. 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Practitioners have included philosophers, priests, teachers, politicians, scribes ....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Processes  and Practices in HE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Quality Assurance, Monitoring, Control, Improvement</a:t>
            </a:r>
          </a:p>
          <a:p>
            <a:r>
              <a:rPr lang="en-US" dirty="0" err="1" smtClean="0"/>
              <a:t>Programme</a:t>
            </a:r>
            <a:r>
              <a:rPr lang="en-US" dirty="0" smtClean="0"/>
              <a:t>  Development and Accreditation</a:t>
            </a:r>
          </a:p>
          <a:p>
            <a:r>
              <a:rPr lang="en-US" dirty="0" smtClean="0"/>
              <a:t>Recruitment (of staff and students)</a:t>
            </a:r>
          </a:p>
          <a:p>
            <a:r>
              <a:rPr lang="en-US" dirty="0" smtClean="0"/>
              <a:t>Teaching and Learning Strategies</a:t>
            </a:r>
          </a:p>
          <a:p>
            <a:r>
              <a:rPr lang="en-US" dirty="0" smtClean="0"/>
              <a:t>Evaluation </a:t>
            </a:r>
          </a:p>
          <a:p>
            <a:endParaRPr lang="en-US" dirty="0"/>
          </a:p>
          <a:p>
            <a:r>
              <a:rPr lang="en-US" dirty="0" smtClean="0"/>
              <a:t>Practices/Implementation: committees, participation</a:t>
            </a:r>
          </a:p>
          <a:p>
            <a:r>
              <a:rPr lang="en-US" dirty="0" smtClean="0"/>
              <a:t>Scrutiny: in-house, external</a:t>
            </a:r>
          </a:p>
          <a:p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Outputs and Outcomes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Outputs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normally referred to as deliverables are tangible and quantifiable directly and unambiguously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e,g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Train 10 trainers per partner institution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Outcomes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are expectations of future benefits which are intangible and measurable normally indirectly and often suffer from subjectivity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e.g. Improved student experience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ARMQA Project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Aim : To develop a framework for Internal Quality Assurance in Armenia</a:t>
            </a:r>
          </a:p>
          <a:p>
            <a:pPr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effect of the ARMQA on processes and Practices – Professor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Markarov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–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	Yerevan State University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61154" t="21829" r="8757" b="54868"/>
          <a:stretch>
            <a:fillRect/>
          </a:stretch>
        </p:blipFill>
        <p:spPr bwMode="auto">
          <a:xfrm>
            <a:off x="7380288" y="333375"/>
            <a:ext cx="1763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Quality Evaluation</vt:lpstr>
      <vt:lpstr>Outline of todays sessions</vt:lpstr>
      <vt:lpstr>Quality</vt:lpstr>
      <vt:lpstr>Quality Assurance and  Quality Evaluation</vt:lpstr>
      <vt:lpstr>Change Management</vt:lpstr>
      <vt:lpstr>Knowledge Management </vt:lpstr>
      <vt:lpstr> Processes  and Practices in HE </vt:lpstr>
      <vt:lpstr>Outputs and Outcomes</vt:lpstr>
      <vt:lpstr>The ARMQA Project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Evaluation</dc:title>
  <dc:creator>Lynn Vos</dc:creator>
  <cp:lastModifiedBy>Lynn Vos</cp:lastModifiedBy>
  <cp:revision>1</cp:revision>
  <dcterms:created xsi:type="dcterms:W3CDTF">2012-10-10T21:46:50Z</dcterms:created>
  <dcterms:modified xsi:type="dcterms:W3CDTF">2012-10-10T22:32:39Z</dcterms:modified>
</cp:coreProperties>
</file>