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6" r:id="rId2"/>
    <p:sldId id="268" r:id="rId3"/>
    <p:sldId id="270" r:id="rId4"/>
    <p:sldId id="271" r:id="rId5"/>
    <p:sldId id="267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71020-9D53-4C0E-8A1C-D84C6DB7FF66}" type="doc">
      <dgm:prSet loTypeId="urn:microsoft.com/office/officeart/2005/8/layout/hierarchy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9245182-4A99-40D2-805F-C653C5BF508A}">
      <dgm:prSet phldrT="[Text]"/>
      <dgm:spPr/>
      <dgm:t>
        <a:bodyPr/>
        <a:lstStyle/>
        <a:p>
          <a:r>
            <a:rPr lang="en-US" dirty="0" smtClean="0"/>
            <a:t>Quality Assurance</a:t>
          </a:r>
          <a:endParaRPr lang="ru-RU" dirty="0"/>
        </a:p>
      </dgm:t>
    </dgm:pt>
    <dgm:pt modelId="{1316ADC2-7EC2-4753-BBAD-750D46FA85F6}" type="parTrans" cxnId="{1D211F63-D0DB-48D3-95B2-BCA406B88B8E}">
      <dgm:prSet/>
      <dgm:spPr/>
      <dgm:t>
        <a:bodyPr/>
        <a:lstStyle/>
        <a:p>
          <a:endParaRPr lang="ru-RU"/>
        </a:p>
      </dgm:t>
    </dgm:pt>
    <dgm:pt modelId="{28B4CFF3-2FF7-42B1-8C26-06DA9738F4CA}" type="sibTrans" cxnId="{1D211F63-D0DB-48D3-95B2-BCA406B88B8E}">
      <dgm:prSet/>
      <dgm:spPr/>
      <dgm:t>
        <a:bodyPr/>
        <a:lstStyle/>
        <a:p>
          <a:endParaRPr lang="ru-RU"/>
        </a:p>
      </dgm:t>
    </dgm:pt>
    <dgm:pt modelId="{01F73DBB-B453-42ED-9B77-EC5516EDDFB2}">
      <dgm:prSet phldrT="[Text]"/>
      <dgm:spPr/>
      <dgm:t>
        <a:bodyPr/>
        <a:lstStyle/>
        <a:p>
          <a:r>
            <a:rPr lang="en-US" dirty="0" smtClean="0"/>
            <a:t>Study Program and Research Quality</a:t>
          </a:r>
          <a:endParaRPr lang="ru-RU" dirty="0"/>
        </a:p>
      </dgm:t>
    </dgm:pt>
    <dgm:pt modelId="{B9628B26-61BB-4FFC-B2BE-349C36E03E64}" type="parTrans" cxnId="{B724F1B9-0042-40E7-82A3-E6244BA82DCE}">
      <dgm:prSet/>
      <dgm:spPr/>
      <dgm:t>
        <a:bodyPr/>
        <a:lstStyle/>
        <a:p>
          <a:endParaRPr lang="ru-RU"/>
        </a:p>
      </dgm:t>
    </dgm:pt>
    <dgm:pt modelId="{1139524D-B9C1-45A9-A78D-49E29C0A7564}" type="sibTrans" cxnId="{B724F1B9-0042-40E7-82A3-E6244BA82DCE}">
      <dgm:prSet/>
      <dgm:spPr/>
      <dgm:t>
        <a:bodyPr/>
        <a:lstStyle/>
        <a:p>
          <a:endParaRPr lang="ru-RU"/>
        </a:p>
      </dgm:t>
    </dgm:pt>
    <dgm:pt modelId="{A55EED97-8CDB-442A-B10B-791F6232C6B6}">
      <dgm:prSet phldrT="[Text]"/>
      <dgm:spPr/>
      <dgm:t>
        <a:bodyPr/>
        <a:lstStyle/>
        <a:p>
          <a:r>
            <a:rPr lang="en-US" dirty="0" smtClean="0"/>
            <a:t>Research Department </a:t>
          </a:r>
          <a:endParaRPr lang="ru-RU" dirty="0"/>
        </a:p>
      </dgm:t>
    </dgm:pt>
    <dgm:pt modelId="{BE65A092-7D6A-4B75-B20C-D635210D7EC1}" type="parTrans" cxnId="{7A979D83-99F2-4F46-ACBD-DE7052FF1616}">
      <dgm:prSet/>
      <dgm:spPr/>
      <dgm:t>
        <a:bodyPr/>
        <a:lstStyle/>
        <a:p>
          <a:endParaRPr lang="ru-RU"/>
        </a:p>
      </dgm:t>
    </dgm:pt>
    <dgm:pt modelId="{BFDDC18A-96CD-458A-B17A-48F6AFEB9AC8}" type="sibTrans" cxnId="{7A979D83-99F2-4F46-ACBD-DE7052FF1616}">
      <dgm:prSet/>
      <dgm:spPr/>
      <dgm:t>
        <a:bodyPr/>
        <a:lstStyle/>
        <a:p>
          <a:endParaRPr lang="ru-RU"/>
        </a:p>
      </dgm:t>
    </dgm:pt>
    <dgm:pt modelId="{D883D093-F6F0-4D88-A087-9B7DDDA8708C}" type="pres">
      <dgm:prSet presAssocID="{5F371020-9D53-4C0E-8A1C-D84C6DB7FF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A0AB9A-ADA7-4DD1-8E73-02AF1F78FDEA}" type="pres">
      <dgm:prSet presAssocID="{39245182-4A99-40D2-805F-C653C5BF508A}" presName="hierRoot1" presStyleCnt="0"/>
      <dgm:spPr/>
    </dgm:pt>
    <dgm:pt modelId="{E75F7E4D-9146-430C-BD22-C77F7080CDB9}" type="pres">
      <dgm:prSet presAssocID="{39245182-4A99-40D2-805F-C653C5BF508A}" presName="composite" presStyleCnt="0"/>
      <dgm:spPr/>
    </dgm:pt>
    <dgm:pt modelId="{1ADB0B15-3106-4D83-AD2F-29903351E8B5}" type="pres">
      <dgm:prSet presAssocID="{39245182-4A99-40D2-805F-C653C5BF508A}" presName="background" presStyleLbl="node0" presStyleIdx="0" presStyleCnt="1"/>
      <dgm:spPr/>
    </dgm:pt>
    <dgm:pt modelId="{D928C344-146B-4FF2-8DFD-6CD41CB30398}" type="pres">
      <dgm:prSet presAssocID="{39245182-4A99-40D2-805F-C653C5BF508A}" presName="text" presStyleLbl="fgAcc0" presStyleIdx="0" presStyleCnt="1" custScaleX="236299" custLinFactY="-29841" custLinFactNeighborX="113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D14809-857D-46B9-ADB8-E4C025E05FF5}" type="pres">
      <dgm:prSet presAssocID="{39245182-4A99-40D2-805F-C653C5BF508A}" presName="hierChild2" presStyleCnt="0"/>
      <dgm:spPr/>
    </dgm:pt>
    <dgm:pt modelId="{BE851F77-A8AD-4B3E-870C-46EBE81EFD13}" type="pres">
      <dgm:prSet presAssocID="{B9628B26-61BB-4FFC-B2BE-349C36E03E6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0234191-DFB0-4B7A-B444-1767DF561925}" type="pres">
      <dgm:prSet presAssocID="{01F73DBB-B453-42ED-9B77-EC5516EDDFB2}" presName="hierRoot2" presStyleCnt="0"/>
      <dgm:spPr/>
    </dgm:pt>
    <dgm:pt modelId="{235C6655-BA8F-4F62-9D6F-0E155F60B926}" type="pres">
      <dgm:prSet presAssocID="{01F73DBB-B453-42ED-9B77-EC5516EDDFB2}" presName="composite2" presStyleCnt="0"/>
      <dgm:spPr/>
    </dgm:pt>
    <dgm:pt modelId="{4309103A-8205-4AB7-AF49-D1116A67B9CC}" type="pres">
      <dgm:prSet presAssocID="{01F73DBB-B453-42ED-9B77-EC5516EDDFB2}" presName="background2" presStyleLbl="node2" presStyleIdx="0" presStyleCnt="2"/>
      <dgm:spPr/>
    </dgm:pt>
    <dgm:pt modelId="{65A97D9B-9942-4D28-958B-CDB390A90221}" type="pres">
      <dgm:prSet presAssocID="{01F73DBB-B453-42ED-9B77-EC5516EDDFB2}" presName="text2" presStyleLbl="fgAcc2" presStyleIdx="0" presStyleCnt="2" custScaleX="341286" custLinFactY="-29841" custLinFactNeighborX="113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33052F-B334-428D-81FC-280D9521749D}" type="pres">
      <dgm:prSet presAssocID="{01F73DBB-B453-42ED-9B77-EC5516EDDFB2}" presName="hierChild3" presStyleCnt="0"/>
      <dgm:spPr/>
    </dgm:pt>
    <dgm:pt modelId="{4D8BF552-EA4C-45EF-9CEA-83CC1EDE82C9}" type="pres">
      <dgm:prSet presAssocID="{BE65A092-7D6A-4B75-B20C-D635210D7EC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2E64F12-1D64-4D56-B967-4B76C91683FA}" type="pres">
      <dgm:prSet presAssocID="{A55EED97-8CDB-442A-B10B-791F6232C6B6}" presName="hierRoot2" presStyleCnt="0"/>
      <dgm:spPr/>
    </dgm:pt>
    <dgm:pt modelId="{DA88DCAE-53CC-42BD-BB20-94A53D5FBD70}" type="pres">
      <dgm:prSet presAssocID="{A55EED97-8CDB-442A-B10B-791F6232C6B6}" presName="composite2" presStyleCnt="0"/>
      <dgm:spPr/>
    </dgm:pt>
    <dgm:pt modelId="{9EEC232B-BEA0-4770-AB4B-7269E4149290}" type="pres">
      <dgm:prSet presAssocID="{A55EED97-8CDB-442A-B10B-791F6232C6B6}" presName="background2" presStyleLbl="node2" presStyleIdx="1" presStyleCnt="2"/>
      <dgm:spPr/>
    </dgm:pt>
    <dgm:pt modelId="{AC641A5C-D02D-47D1-B059-411C91412AA6}" type="pres">
      <dgm:prSet presAssocID="{A55EED97-8CDB-442A-B10B-791F6232C6B6}" presName="text2" presStyleLbl="fgAcc2" presStyleIdx="1" presStyleCnt="2" custScaleX="241487" custLinFactY="-29841" custLinFactNeighborX="113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C30318-5C6B-45E3-B60E-0DB41FDA7CA2}" type="pres">
      <dgm:prSet presAssocID="{A55EED97-8CDB-442A-B10B-791F6232C6B6}" presName="hierChild3" presStyleCnt="0"/>
      <dgm:spPr/>
    </dgm:pt>
  </dgm:ptLst>
  <dgm:cxnLst>
    <dgm:cxn modelId="{1518CADB-FC9B-4227-9568-3F1D5F05AA6C}" type="presOf" srcId="{A55EED97-8CDB-442A-B10B-791F6232C6B6}" destId="{AC641A5C-D02D-47D1-B059-411C91412AA6}" srcOrd="0" destOrd="0" presId="urn:microsoft.com/office/officeart/2005/8/layout/hierarchy1"/>
    <dgm:cxn modelId="{5C9A4935-7F20-4BC7-BC51-300C12B792DA}" type="presOf" srcId="{01F73DBB-B453-42ED-9B77-EC5516EDDFB2}" destId="{65A97D9B-9942-4D28-958B-CDB390A90221}" srcOrd="0" destOrd="0" presId="urn:microsoft.com/office/officeart/2005/8/layout/hierarchy1"/>
    <dgm:cxn modelId="{7A979D83-99F2-4F46-ACBD-DE7052FF1616}" srcId="{39245182-4A99-40D2-805F-C653C5BF508A}" destId="{A55EED97-8CDB-442A-B10B-791F6232C6B6}" srcOrd="1" destOrd="0" parTransId="{BE65A092-7D6A-4B75-B20C-D635210D7EC1}" sibTransId="{BFDDC18A-96CD-458A-B17A-48F6AFEB9AC8}"/>
    <dgm:cxn modelId="{85590956-F003-46B9-851C-D1C2A08E5BAE}" type="presOf" srcId="{39245182-4A99-40D2-805F-C653C5BF508A}" destId="{D928C344-146B-4FF2-8DFD-6CD41CB30398}" srcOrd="0" destOrd="0" presId="urn:microsoft.com/office/officeart/2005/8/layout/hierarchy1"/>
    <dgm:cxn modelId="{B69AAB1B-0CE2-46C6-93E5-EBAE3A91A810}" type="presOf" srcId="{B9628B26-61BB-4FFC-B2BE-349C36E03E64}" destId="{BE851F77-A8AD-4B3E-870C-46EBE81EFD13}" srcOrd="0" destOrd="0" presId="urn:microsoft.com/office/officeart/2005/8/layout/hierarchy1"/>
    <dgm:cxn modelId="{B724F1B9-0042-40E7-82A3-E6244BA82DCE}" srcId="{39245182-4A99-40D2-805F-C653C5BF508A}" destId="{01F73DBB-B453-42ED-9B77-EC5516EDDFB2}" srcOrd="0" destOrd="0" parTransId="{B9628B26-61BB-4FFC-B2BE-349C36E03E64}" sibTransId="{1139524D-B9C1-45A9-A78D-49E29C0A7564}"/>
    <dgm:cxn modelId="{1D211F63-D0DB-48D3-95B2-BCA406B88B8E}" srcId="{5F371020-9D53-4C0E-8A1C-D84C6DB7FF66}" destId="{39245182-4A99-40D2-805F-C653C5BF508A}" srcOrd="0" destOrd="0" parTransId="{1316ADC2-7EC2-4753-BBAD-750D46FA85F6}" sibTransId="{28B4CFF3-2FF7-42B1-8C26-06DA9738F4CA}"/>
    <dgm:cxn modelId="{6CD0E025-630D-4FFD-B1D7-4AEE1D136518}" type="presOf" srcId="{5F371020-9D53-4C0E-8A1C-D84C6DB7FF66}" destId="{D883D093-F6F0-4D88-A087-9B7DDDA8708C}" srcOrd="0" destOrd="0" presId="urn:microsoft.com/office/officeart/2005/8/layout/hierarchy1"/>
    <dgm:cxn modelId="{40ECE20B-02BD-4071-AACC-A1C1D2A2F3C3}" type="presOf" srcId="{BE65A092-7D6A-4B75-B20C-D635210D7EC1}" destId="{4D8BF552-EA4C-45EF-9CEA-83CC1EDE82C9}" srcOrd="0" destOrd="0" presId="urn:microsoft.com/office/officeart/2005/8/layout/hierarchy1"/>
    <dgm:cxn modelId="{CD0C9828-E131-4744-8383-FEC2E9B4415B}" type="presParOf" srcId="{D883D093-F6F0-4D88-A087-9B7DDDA8708C}" destId="{4EA0AB9A-ADA7-4DD1-8E73-02AF1F78FDEA}" srcOrd="0" destOrd="0" presId="urn:microsoft.com/office/officeart/2005/8/layout/hierarchy1"/>
    <dgm:cxn modelId="{5FAA7E08-B957-4758-AC47-4396D99DF42F}" type="presParOf" srcId="{4EA0AB9A-ADA7-4DD1-8E73-02AF1F78FDEA}" destId="{E75F7E4D-9146-430C-BD22-C77F7080CDB9}" srcOrd="0" destOrd="0" presId="urn:microsoft.com/office/officeart/2005/8/layout/hierarchy1"/>
    <dgm:cxn modelId="{B983BE77-A28D-4AEA-8998-130C930780EB}" type="presParOf" srcId="{E75F7E4D-9146-430C-BD22-C77F7080CDB9}" destId="{1ADB0B15-3106-4D83-AD2F-29903351E8B5}" srcOrd="0" destOrd="0" presId="urn:microsoft.com/office/officeart/2005/8/layout/hierarchy1"/>
    <dgm:cxn modelId="{6BCB1E69-7DEC-4BA9-81A6-D941D67BE5CE}" type="presParOf" srcId="{E75F7E4D-9146-430C-BD22-C77F7080CDB9}" destId="{D928C344-146B-4FF2-8DFD-6CD41CB30398}" srcOrd="1" destOrd="0" presId="urn:microsoft.com/office/officeart/2005/8/layout/hierarchy1"/>
    <dgm:cxn modelId="{ADBAB358-451B-4D03-96CB-6DE2CD6B4A20}" type="presParOf" srcId="{4EA0AB9A-ADA7-4DD1-8E73-02AF1F78FDEA}" destId="{81D14809-857D-46B9-ADB8-E4C025E05FF5}" srcOrd="1" destOrd="0" presId="urn:microsoft.com/office/officeart/2005/8/layout/hierarchy1"/>
    <dgm:cxn modelId="{514105B8-7D78-4AF0-885F-09B2441F9DE4}" type="presParOf" srcId="{81D14809-857D-46B9-ADB8-E4C025E05FF5}" destId="{BE851F77-A8AD-4B3E-870C-46EBE81EFD13}" srcOrd="0" destOrd="0" presId="urn:microsoft.com/office/officeart/2005/8/layout/hierarchy1"/>
    <dgm:cxn modelId="{65AFEC21-F091-48BD-97BA-C75937DB5F86}" type="presParOf" srcId="{81D14809-857D-46B9-ADB8-E4C025E05FF5}" destId="{F0234191-DFB0-4B7A-B444-1767DF561925}" srcOrd="1" destOrd="0" presId="urn:microsoft.com/office/officeart/2005/8/layout/hierarchy1"/>
    <dgm:cxn modelId="{9C210C8E-7073-4046-9D91-37F7C529575B}" type="presParOf" srcId="{F0234191-DFB0-4B7A-B444-1767DF561925}" destId="{235C6655-BA8F-4F62-9D6F-0E155F60B926}" srcOrd="0" destOrd="0" presId="urn:microsoft.com/office/officeart/2005/8/layout/hierarchy1"/>
    <dgm:cxn modelId="{95CF35CD-BADE-4B59-8660-4F22FEE16890}" type="presParOf" srcId="{235C6655-BA8F-4F62-9D6F-0E155F60B926}" destId="{4309103A-8205-4AB7-AF49-D1116A67B9CC}" srcOrd="0" destOrd="0" presId="urn:microsoft.com/office/officeart/2005/8/layout/hierarchy1"/>
    <dgm:cxn modelId="{72B057B8-DCFE-418A-A7C8-986EA82EA5DC}" type="presParOf" srcId="{235C6655-BA8F-4F62-9D6F-0E155F60B926}" destId="{65A97D9B-9942-4D28-958B-CDB390A90221}" srcOrd="1" destOrd="0" presId="urn:microsoft.com/office/officeart/2005/8/layout/hierarchy1"/>
    <dgm:cxn modelId="{8A1584BB-955E-475C-B925-FF17BF010F85}" type="presParOf" srcId="{F0234191-DFB0-4B7A-B444-1767DF561925}" destId="{1833052F-B334-428D-81FC-280D9521749D}" srcOrd="1" destOrd="0" presId="urn:microsoft.com/office/officeart/2005/8/layout/hierarchy1"/>
    <dgm:cxn modelId="{7197B4B9-26F4-4F58-91DC-BEC903EB3D5E}" type="presParOf" srcId="{81D14809-857D-46B9-ADB8-E4C025E05FF5}" destId="{4D8BF552-EA4C-45EF-9CEA-83CC1EDE82C9}" srcOrd="2" destOrd="0" presId="urn:microsoft.com/office/officeart/2005/8/layout/hierarchy1"/>
    <dgm:cxn modelId="{41E56A39-CE99-4D00-8BA7-8251DC750F73}" type="presParOf" srcId="{81D14809-857D-46B9-ADB8-E4C025E05FF5}" destId="{E2E64F12-1D64-4D56-B967-4B76C91683FA}" srcOrd="3" destOrd="0" presId="urn:microsoft.com/office/officeart/2005/8/layout/hierarchy1"/>
    <dgm:cxn modelId="{DBE1B96E-873E-4A3F-9B8D-70F0BB51638D}" type="presParOf" srcId="{E2E64F12-1D64-4D56-B967-4B76C91683FA}" destId="{DA88DCAE-53CC-42BD-BB20-94A53D5FBD70}" srcOrd="0" destOrd="0" presId="urn:microsoft.com/office/officeart/2005/8/layout/hierarchy1"/>
    <dgm:cxn modelId="{1E961927-9132-4E9C-8F7F-3A5B02B03F73}" type="presParOf" srcId="{DA88DCAE-53CC-42BD-BB20-94A53D5FBD70}" destId="{9EEC232B-BEA0-4770-AB4B-7269E4149290}" srcOrd="0" destOrd="0" presId="urn:microsoft.com/office/officeart/2005/8/layout/hierarchy1"/>
    <dgm:cxn modelId="{967F735D-19D4-403D-B718-D86F9814F4CB}" type="presParOf" srcId="{DA88DCAE-53CC-42BD-BB20-94A53D5FBD70}" destId="{AC641A5C-D02D-47D1-B059-411C91412AA6}" srcOrd="1" destOrd="0" presId="urn:microsoft.com/office/officeart/2005/8/layout/hierarchy1"/>
    <dgm:cxn modelId="{BA448E40-149B-428A-BFB7-77A7760AED50}" type="presParOf" srcId="{E2E64F12-1D64-4D56-B967-4B76C91683FA}" destId="{7CC30318-5C6B-45E3-B60E-0DB41FDA7C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81D17-7027-4C47-A7F8-02E11893F5B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3A6030E-F760-4C4C-BA8F-7837C625D412}">
      <dgm:prSet phldrT="[Text]"/>
      <dgm:spPr/>
      <dgm:t>
        <a:bodyPr/>
        <a:lstStyle/>
        <a:p>
          <a:r>
            <a:rPr lang="en-US" b="1" dirty="0" smtClean="0"/>
            <a:t>Development of best practice model Doctoral Schools for structured PhD </a:t>
          </a:r>
          <a:r>
            <a:rPr lang="en-US" b="1" dirty="0" err="1" smtClean="0"/>
            <a:t>programme</a:t>
          </a:r>
          <a:r>
            <a:rPr lang="en-US" b="1" dirty="0" smtClean="0"/>
            <a:t> implementation in Ukraine and Georgia</a:t>
          </a:r>
          <a:endParaRPr lang="ru-RU" dirty="0"/>
        </a:p>
      </dgm:t>
    </dgm:pt>
    <dgm:pt modelId="{F0CE43F3-5742-4925-B257-8084822072C3}" type="parTrans" cxnId="{DA27DABC-83CC-48D0-BC44-0D684D0D2EC6}">
      <dgm:prSet/>
      <dgm:spPr/>
      <dgm:t>
        <a:bodyPr/>
        <a:lstStyle/>
        <a:p>
          <a:endParaRPr lang="ru-RU"/>
        </a:p>
      </dgm:t>
    </dgm:pt>
    <dgm:pt modelId="{1EAFD1BC-6D99-4B98-9757-A7AEB0F0D67E}" type="sibTrans" cxnId="{DA27DABC-83CC-48D0-BC44-0D684D0D2EC6}">
      <dgm:prSet/>
      <dgm:spPr/>
      <dgm:t>
        <a:bodyPr/>
        <a:lstStyle/>
        <a:p>
          <a:endParaRPr lang="ru-RU"/>
        </a:p>
      </dgm:t>
    </dgm:pt>
    <dgm:pt modelId="{7D66219D-D2C3-4CFC-9420-1FCFEDAA43B3}">
      <dgm:prSet phldrT="[Text]"/>
      <dgm:spPr/>
      <dgm:t>
        <a:bodyPr/>
        <a:lstStyle/>
        <a:p>
          <a:pPr algn="l"/>
          <a:r>
            <a:rPr lang="en-US" dirty="0" smtClean="0"/>
            <a:t> To establish model Doctoral Schools</a:t>
          </a:r>
          <a:endParaRPr lang="ru-RU" dirty="0"/>
        </a:p>
      </dgm:t>
    </dgm:pt>
    <dgm:pt modelId="{1EFB2655-2F8E-432A-8767-1E78F9FA3355}" type="parTrans" cxnId="{DD46CEF7-F7C9-458A-8DA1-70BDC81B1064}">
      <dgm:prSet/>
      <dgm:spPr/>
      <dgm:t>
        <a:bodyPr/>
        <a:lstStyle/>
        <a:p>
          <a:endParaRPr lang="ru-RU"/>
        </a:p>
      </dgm:t>
    </dgm:pt>
    <dgm:pt modelId="{A24A5EC0-418C-43A7-B93B-A5477658743F}" type="sibTrans" cxnId="{DD46CEF7-F7C9-458A-8DA1-70BDC81B1064}">
      <dgm:prSet/>
      <dgm:spPr/>
      <dgm:t>
        <a:bodyPr/>
        <a:lstStyle/>
        <a:p>
          <a:endParaRPr lang="ru-RU"/>
        </a:p>
      </dgm:t>
    </dgm:pt>
    <dgm:pt modelId="{F2CA9303-376B-448A-907F-2D12E2B866F5}">
      <dgm:prSet/>
      <dgm:spPr/>
      <dgm:t>
        <a:bodyPr/>
        <a:lstStyle/>
        <a:p>
          <a:r>
            <a:rPr lang="en-US" b="1" smtClean="0"/>
            <a:t>Promoting Internationalization and Comparability of Quality Assurance </a:t>
          </a:r>
          <a:endParaRPr lang="ru-RU"/>
        </a:p>
      </dgm:t>
    </dgm:pt>
    <dgm:pt modelId="{7DAFEF6C-073F-4B9C-B285-E026548E1715}" type="parTrans" cxnId="{89E26273-CC69-4B96-94FD-3DD9B98CEE7A}">
      <dgm:prSet/>
      <dgm:spPr/>
      <dgm:t>
        <a:bodyPr/>
        <a:lstStyle/>
        <a:p>
          <a:endParaRPr lang="ru-RU"/>
        </a:p>
      </dgm:t>
    </dgm:pt>
    <dgm:pt modelId="{11B84D41-A6FE-45B2-9B83-BDDEA2FA7B7C}" type="sibTrans" cxnId="{89E26273-CC69-4B96-94FD-3DD9B98CEE7A}">
      <dgm:prSet/>
      <dgm:spPr/>
      <dgm:t>
        <a:bodyPr/>
        <a:lstStyle/>
        <a:p>
          <a:endParaRPr lang="ru-RU"/>
        </a:p>
      </dgm:t>
    </dgm:pt>
    <dgm:pt modelId="{ADD29C60-37DF-40C7-B15E-A0050468F361}">
      <dgm:prSet/>
      <dgm:spPr/>
      <dgm:t>
        <a:bodyPr/>
        <a:lstStyle/>
        <a:p>
          <a:pPr algn="l"/>
          <a:r>
            <a:rPr lang="en-US" dirty="0" smtClean="0"/>
            <a:t>To </a:t>
          </a:r>
          <a:r>
            <a:rPr lang="en-US" dirty="0" err="1" smtClean="0"/>
            <a:t>internationalise</a:t>
          </a:r>
          <a:r>
            <a:rPr lang="en-US" dirty="0" smtClean="0"/>
            <a:t> all aspects of doctoral education and research.</a:t>
          </a:r>
          <a:endParaRPr lang="ru-RU" dirty="0"/>
        </a:p>
      </dgm:t>
    </dgm:pt>
    <dgm:pt modelId="{06C5894A-2809-474A-8052-671CB9A792F3}" type="parTrans" cxnId="{6DCDDC9E-65CF-4A97-9591-761F050DDA35}">
      <dgm:prSet/>
      <dgm:spPr/>
      <dgm:t>
        <a:bodyPr/>
        <a:lstStyle/>
        <a:p>
          <a:endParaRPr lang="ru-RU"/>
        </a:p>
      </dgm:t>
    </dgm:pt>
    <dgm:pt modelId="{D3D7476C-8AE7-4DDE-8495-0CC3199779C3}" type="sibTrans" cxnId="{6DCDDC9E-65CF-4A97-9591-761F050DDA35}">
      <dgm:prSet/>
      <dgm:spPr/>
      <dgm:t>
        <a:bodyPr/>
        <a:lstStyle/>
        <a:p>
          <a:endParaRPr lang="ru-RU"/>
        </a:p>
      </dgm:t>
    </dgm:pt>
    <dgm:pt modelId="{E118F106-BB6A-4FCE-8F90-E3D1DA754B39}">
      <dgm:prSet/>
      <dgm:spPr/>
      <dgm:t>
        <a:bodyPr/>
        <a:lstStyle/>
        <a:p>
          <a:pPr algn="l"/>
          <a:r>
            <a:rPr lang="en-US" dirty="0" smtClean="0"/>
            <a:t>To introduce skills, methods, and thematic curricula and doctoral-level teaching methods to the partner countries</a:t>
          </a:r>
          <a:endParaRPr lang="ru-RU" dirty="0"/>
        </a:p>
      </dgm:t>
    </dgm:pt>
    <dgm:pt modelId="{DFC86AB3-6FCE-45E8-BA09-70F4703BAC2B}" type="parTrans" cxnId="{747B7A33-1075-4E05-8A44-502018477AD8}">
      <dgm:prSet/>
      <dgm:spPr/>
      <dgm:t>
        <a:bodyPr/>
        <a:lstStyle/>
        <a:p>
          <a:endParaRPr lang="ru-RU"/>
        </a:p>
      </dgm:t>
    </dgm:pt>
    <dgm:pt modelId="{B5628F3C-4C76-4BA8-8807-E9DB4EF1C235}" type="sibTrans" cxnId="{747B7A33-1075-4E05-8A44-502018477AD8}">
      <dgm:prSet/>
      <dgm:spPr/>
      <dgm:t>
        <a:bodyPr/>
        <a:lstStyle/>
        <a:p>
          <a:endParaRPr lang="ru-RU"/>
        </a:p>
      </dgm:t>
    </dgm:pt>
    <dgm:pt modelId="{9F1C2DF2-F0B3-43CB-B15C-083E801619A3}">
      <dgm:prSet/>
      <dgm:spPr/>
      <dgm:t>
        <a:bodyPr/>
        <a:lstStyle/>
        <a:p>
          <a:pPr algn="l"/>
          <a:r>
            <a:rPr lang="en-US" dirty="0" smtClean="0"/>
            <a:t>To disseminate the benefits of structured PhD </a:t>
          </a:r>
          <a:r>
            <a:rPr lang="en-US" dirty="0" err="1" smtClean="0"/>
            <a:t>programmes</a:t>
          </a:r>
          <a:r>
            <a:rPr lang="en-US" dirty="0" smtClean="0"/>
            <a:t> to a broad regional stakeholder.</a:t>
          </a:r>
          <a:endParaRPr lang="ru-RU" dirty="0"/>
        </a:p>
      </dgm:t>
    </dgm:pt>
    <dgm:pt modelId="{F1791693-8403-48FE-85AE-BF4EA931F608}" type="parTrans" cxnId="{B7E98389-3304-48E3-A65F-B19B0A976E91}">
      <dgm:prSet/>
      <dgm:spPr/>
      <dgm:t>
        <a:bodyPr/>
        <a:lstStyle/>
        <a:p>
          <a:endParaRPr lang="ru-RU"/>
        </a:p>
      </dgm:t>
    </dgm:pt>
    <dgm:pt modelId="{FC21379C-8C02-467A-BB8D-A79DF02E7723}" type="sibTrans" cxnId="{B7E98389-3304-48E3-A65F-B19B0A976E91}">
      <dgm:prSet/>
      <dgm:spPr/>
      <dgm:t>
        <a:bodyPr/>
        <a:lstStyle/>
        <a:p>
          <a:endParaRPr lang="ru-RU"/>
        </a:p>
      </dgm:t>
    </dgm:pt>
    <dgm:pt modelId="{26BA3799-046F-42A2-B4CE-FAEB419D53E9}">
      <dgm:prSet phldrT="[Text]"/>
      <dgm:spPr/>
      <dgm:t>
        <a:bodyPr/>
        <a:lstStyle/>
        <a:p>
          <a:pPr algn="l"/>
          <a:r>
            <a:rPr lang="en-US" dirty="0" smtClean="0"/>
            <a:t> To deliver five PhD </a:t>
          </a:r>
          <a:r>
            <a:rPr lang="en-US" dirty="0" err="1" smtClean="0"/>
            <a:t>programmes</a:t>
          </a:r>
          <a:r>
            <a:rPr lang="en-US" dirty="0" smtClean="0"/>
            <a:t> in each Doctoral School by 2013.</a:t>
          </a:r>
          <a:endParaRPr lang="ru-RU" dirty="0"/>
        </a:p>
      </dgm:t>
    </dgm:pt>
    <dgm:pt modelId="{C33CC8B1-0645-40BD-B193-D7A8BF6E2AE8}" type="parTrans" cxnId="{F0ED991F-DAC6-4A67-A312-171769B72885}">
      <dgm:prSet/>
      <dgm:spPr/>
    </dgm:pt>
    <dgm:pt modelId="{CF904727-1284-47E0-A2D2-90E4252706F8}" type="sibTrans" cxnId="{F0ED991F-DAC6-4A67-A312-171769B72885}">
      <dgm:prSet/>
      <dgm:spPr/>
    </dgm:pt>
    <dgm:pt modelId="{F741EC33-1B56-41E6-8E45-F813C01ED84A}">
      <dgm:prSet/>
      <dgm:spPr/>
      <dgm:t>
        <a:bodyPr/>
        <a:lstStyle/>
        <a:p>
          <a:r>
            <a:rPr lang="en-US" smtClean="0"/>
            <a:t>Inhanced quality of higher education in Georgia and Armenia</a:t>
          </a:r>
          <a:endParaRPr lang="ru-RU"/>
        </a:p>
      </dgm:t>
    </dgm:pt>
    <dgm:pt modelId="{FE328426-617B-49DC-9A5E-85D538A92C25}" type="parTrans" cxnId="{85F21420-CAAB-45D2-A6AA-89C045C1E1CD}">
      <dgm:prSet/>
      <dgm:spPr/>
    </dgm:pt>
    <dgm:pt modelId="{A2E8B621-B679-43C0-8CDE-46136C29F436}" type="sibTrans" cxnId="{85F21420-CAAB-45D2-A6AA-89C045C1E1CD}">
      <dgm:prSet/>
      <dgm:spPr/>
    </dgm:pt>
    <dgm:pt modelId="{78D7DFD3-D514-4B4E-AA0A-42C9BDBBF5E8}">
      <dgm:prSet/>
      <dgm:spPr/>
      <dgm:t>
        <a:bodyPr/>
        <a:lstStyle/>
        <a:p>
          <a:r>
            <a:rPr lang="en-US" smtClean="0"/>
            <a:t>Higher convergence with EU developments (internationalization &amp; comparability)</a:t>
          </a:r>
          <a:endParaRPr lang="ru-RU"/>
        </a:p>
      </dgm:t>
    </dgm:pt>
    <dgm:pt modelId="{3AE56945-8BE2-4755-9F2E-496E948C8367}" type="parTrans" cxnId="{82797AED-EEFF-4896-BE58-38C2238905B6}">
      <dgm:prSet/>
      <dgm:spPr/>
      <dgm:t>
        <a:bodyPr/>
        <a:lstStyle/>
        <a:p>
          <a:endParaRPr lang="ru-RU"/>
        </a:p>
      </dgm:t>
    </dgm:pt>
    <dgm:pt modelId="{7209C63B-A37C-4135-99F6-6B6866A4595E}" type="sibTrans" cxnId="{82797AED-EEFF-4896-BE58-38C2238905B6}">
      <dgm:prSet/>
      <dgm:spPr/>
      <dgm:t>
        <a:bodyPr/>
        <a:lstStyle/>
        <a:p>
          <a:endParaRPr lang="ru-RU"/>
        </a:p>
      </dgm:t>
    </dgm:pt>
    <dgm:pt modelId="{117D9798-EB6F-4B61-B6F0-ADF8228ECF87}" type="pres">
      <dgm:prSet presAssocID="{51681D17-7027-4C47-A7F8-02E11893F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CE37E-444C-4E68-8DA9-EAE00DFBE694}" type="pres">
      <dgm:prSet presAssocID="{D3A6030E-F760-4C4C-BA8F-7837C625D412}" presName="composite" presStyleCnt="0"/>
      <dgm:spPr/>
    </dgm:pt>
    <dgm:pt modelId="{F9D5DDD1-F1B1-4378-9655-33135FE5A1D5}" type="pres">
      <dgm:prSet presAssocID="{D3A6030E-F760-4C4C-BA8F-7837C625D412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BE4EC-9AE9-4ECC-987B-C24E6B5CD447}" type="pres">
      <dgm:prSet presAssocID="{D3A6030E-F760-4C4C-BA8F-7837C625D41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34B2E-6773-4EE1-8D30-99EE6A7B289F}" type="pres">
      <dgm:prSet presAssocID="{1EAFD1BC-6D99-4B98-9757-A7AEB0F0D67E}" presName="space" presStyleCnt="0"/>
      <dgm:spPr/>
    </dgm:pt>
    <dgm:pt modelId="{FACC201E-8B7B-4B8A-B5DC-E0B33BF3591B}" type="pres">
      <dgm:prSet presAssocID="{F2CA9303-376B-448A-907F-2D12E2B866F5}" presName="composite" presStyleCnt="0"/>
      <dgm:spPr/>
    </dgm:pt>
    <dgm:pt modelId="{7B5EE139-D374-499B-9E74-C5F0870074AC}" type="pres">
      <dgm:prSet presAssocID="{F2CA9303-376B-448A-907F-2D12E2B866F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FF5B2-FC0E-42A1-B249-976A0A72D3CF}" type="pres">
      <dgm:prSet presAssocID="{F2CA9303-376B-448A-907F-2D12E2B866F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7EACEF-C913-46E9-97E3-BB393CE260A7}" type="presOf" srcId="{26BA3799-046F-42A2-B4CE-FAEB419D53E9}" destId="{895BE4EC-9AE9-4ECC-987B-C24E6B5CD447}" srcOrd="0" destOrd="1" presId="urn:microsoft.com/office/officeart/2005/8/layout/hList1"/>
    <dgm:cxn modelId="{D4C1FDA9-B6E2-480C-AB61-5828DB0DC317}" type="presOf" srcId="{7D66219D-D2C3-4CFC-9420-1FCFEDAA43B3}" destId="{895BE4EC-9AE9-4ECC-987B-C24E6B5CD447}" srcOrd="0" destOrd="0" presId="urn:microsoft.com/office/officeart/2005/8/layout/hList1"/>
    <dgm:cxn modelId="{C47EEFA9-B475-4CEE-BB59-649ECFC0925C}" type="presOf" srcId="{E118F106-BB6A-4FCE-8F90-E3D1DA754B39}" destId="{895BE4EC-9AE9-4ECC-987B-C24E6B5CD447}" srcOrd="0" destOrd="3" presId="urn:microsoft.com/office/officeart/2005/8/layout/hList1"/>
    <dgm:cxn modelId="{B7E98389-3304-48E3-A65F-B19B0A976E91}" srcId="{D3A6030E-F760-4C4C-BA8F-7837C625D412}" destId="{9F1C2DF2-F0B3-43CB-B15C-083E801619A3}" srcOrd="4" destOrd="0" parTransId="{F1791693-8403-48FE-85AE-BF4EA931F608}" sibTransId="{FC21379C-8C02-467A-BB8D-A79DF02E7723}"/>
    <dgm:cxn modelId="{AF276CDD-D64A-4A51-9C7A-33B0F42F301B}" type="presOf" srcId="{9F1C2DF2-F0B3-43CB-B15C-083E801619A3}" destId="{895BE4EC-9AE9-4ECC-987B-C24E6B5CD447}" srcOrd="0" destOrd="4" presId="urn:microsoft.com/office/officeart/2005/8/layout/hList1"/>
    <dgm:cxn modelId="{B853CD0C-BC46-42F4-BDC1-FE842C6FCEB2}" type="presOf" srcId="{78D7DFD3-D514-4B4E-AA0A-42C9BDBBF5E8}" destId="{F9DFF5B2-FC0E-42A1-B249-976A0A72D3CF}" srcOrd="0" destOrd="1" presId="urn:microsoft.com/office/officeart/2005/8/layout/hList1"/>
    <dgm:cxn modelId="{CF3F41B8-59AD-4AB8-915F-4AE902D1D22A}" type="presOf" srcId="{F2CA9303-376B-448A-907F-2D12E2B866F5}" destId="{7B5EE139-D374-499B-9E74-C5F0870074AC}" srcOrd="0" destOrd="0" presId="urn:microsoft.com/office/officeart/2005/8/layout/hList1"/>
    <dgm:cxn modelId="{89E26273-CC69-4B96-94FD-3DD9B98CEE7A}" srcId="{51681D17-7027-4C47-A7F8-02E11893F5B5}" destId="{F2CA9303-376B-448A-907F-2D12E2B866F5}" srcOrd="1" destOrd="0" parTransId="{7DAFEF6C-073F-4B9C-B285-E026548E1715}" sibTransId="{11B84D41-A6FE-45B2-9B83-BDDEA2FA7B7C}"/>
    <dgm:cxn modelId="{2148D2A3-B7F1-46CE-A7C3-7FF13C6B52B5}" type="presOf" srcId="{F741EC33-1B56-41E6-8E45-F813C01ED84A}" destId="{F9DFF5B2-FC0E-42A1-B249-976A0A72D3CF}" srcOrd="0" destOrd="0" presId="urn:microsoft.com/office/officeart/2005/8/layout/hList1"/>
    <dgm:cxn modelId="{82797AED-EEFF-4896-BE58-38C2238905B6}" srcId="{F2CA9303-376B-448A-907F-2D12E2B866F5}" destId="{78D7DFD3-D514-4B4E-AA0A-42C9BDBBF5E8}" srcOrd="1" destOrd="0" parTransId="{3AE56945-8BE2-4755-9F2E-496E948C8367}" sibTransId="{7209C63B-A37C-4135-99F6-6B6866A4595E}"/>
    <dgm:cxn modelId="{DA27DABC-83CC-48D0-BC44-0D684D0D2EC6}" srcId="{51681D17-7027-4C47-A7F8-02E11893F5B5}" destId="{D3A6030E-F760-4C4C-BA8F-7837C625D412}" srcOrd="0" destOrd="0" parTransId="{F0CE43F3-5742-4925-B257-8084822072C3}" sibTransId="{1EAFD1BC-6D99-4B98-9757-A7AEB0F0D67E}"/>
    <dgm:cxn modelId="{6DCDDC9E-65CF-4A97-9591-761F050DDA35}" srcId="{D3A6030E-F760-4C4C-BA8F-7837C625D412}" destId="{ADD29C60-37DF-40C7-B15E-A0050468F361}" srcOrd="2" destOrd="0" parTransId="{06C5894A-2809-474A-8052-671CB9A792F3}" sibTransId="{D3D7476C-8AE7-4DDE-8495-0CC3199779C3}"/>
    <dgm:cxn modelId="{85F21420-CAAB-45D2-A6AA-89C045C1E1CD}" srcId="{F2CA9303-376B-448A-907F-2D12E2B866F5}" destId="{F741EC33-1B56-41E6-8E45-F813C01ED84A}" srcOrd="0" destOrd="0" parTransId="{FE328426-617B-49DC-9A5E-85D538A92C25}" sibTransId="{A2E8B621-B679-43C0-8CDE-46136C29F436}"/>
    <dgm:cxn modelId="{747B7A33-1075-4E05-8A44-502018477AD8}" srcId="{D3A6030E-F760-4C4C-BA8F-7837C625D412}" destId="{E118F106-BB6A-4FCE-8F90-E3D1DA754B39}" srcOrd="3" destOrd="0" parTransId="{DFC86AB3-6FCE-45E8-BA09-70F4703BAC2B}" sibTransId="{B5628F3C-4C76-4BA8-8807-E9DB4EF1C235}"/>
    <dgm:cxn modelId="{F0ED991F-DAC6-4A67-A312-171769B72885}" srcId="{D3A6030E-F760-4C4C-BA8F-7837C625D412}" destId="{26BA3799-046F-42A2-B4CE-FAEB419D53E9}" srcOrd="1" destOrd="0" parTransId="{C33CC8B1-0645-40BD-B193-D7A8BF6E2AE8}" sibTransId="{CF904727-1284-47E0-A2D2-90E4252706F8}"/>
    <dgm:cxn modelId="{8D3148EF-5499-4F83-A2D4-37A9C5CAA3C1}" type="presOf" srcId="{D3A6030E-F760-4C4C-BA8F-7837C625D412}" destId="{F9D5DDD1-F1B1-4378-9655-33135FE5A1D5}" srcOrd="0" destOrd="0" presId="urn:microsoft.com/office/officeart/2005/8/layout/hList1"/>
    <dgm:cxn modelId="{A1E4B946-37DC-4993-875B-B85BB4D46ED9}" type="presOf" srcId="{51681D17-7027-4C47-A7F8-02E11893F5B5}" destId="{117D9798-EB6F-4B61-B6F0-ADF8228ECF87}" srcOrd="0" destOrd="0" presId="urn:microsoft.com/office/officeart/2005/8/layout/hList1"/>
    <dgm:cxn modelId="{DD46CEF7-F7C9-458A-8DA1-70BDC81B1064}" srcId="{D3A6030E-F760-4C4C-BA8F-7837C625D412}" destId="{7D66219D-D2C3-4CFC-9420-1FCFEDAA43B3}" srcOrd="0" destOrd="0" parTransId="{1EFB2655-2F8E-432A-8767-1E78F9FA3355}" sibTransId="{A24A5EC0-418C-43A7-B93B-A5477658743F}"/>
    <dgm:cxn modelId="{F6C3DC9C-E037-4CB4-ADEC-CFFDB7575C45}" type="presOf" srcId="{ADD29C60-37DF-40C7-B15E-A0050468F361}" destId="{895BE4EC-9AE9-4ECC-987B-C24E6B5CD447}" srcOrd="0" destOrd="2" presId="urn:microsoft.com/office/officeart/2005/8/layout/hList1"/>
    <dgm:cxn modelId="{CAB789FD-7A80-4ED3-AA5B-E54100CFAE78}" type="presParOf" srcId="{117D9798-EB6F-4B61-B6F0-ADF8228ECF87}" destId="{5A2CE37E-444C-4E68-8DA9-EAE00DFBE694}" srcOrd="0" destOrd="0" presId="urn:microsoft.com/office/officeart/2005/8/layout/hList1"/>
    <dgm:cxn modelId="{345D4744-C8C8-4AA0-923A-55C7CE23B674}" type="presParOf" srcId="{5A2CE37E-444C-4E68-8DA9-EAE00DFBE694}" destId="{F9D5DDD1-F1B1-4378-9655-33135FE5A1D5}" srcOrd="0" destOrd="0" presId="urn:microsoft.com/office/officeart/2005/8/layout/hList1"/>
    <dgm:cxn modelId="{E198A1BF-2838-4AC7-B2BE-36EC7265D68C}" type="presParOf" srcId="{5A2CE37E-444C-4E68-8DA9-EAE00DFBE694}" destId="{895BE4EC-9AE9-4ECC-987B-C24E6B5CD447}" srcOrd="1" destOrd="0" presId="urn:microsoft.com/office/officeart/2005/8/layout/hList1"/>
    <dgm:cxn modelId="{4A5EC2BE-CA81-48CB-9A6A-06704C4EBAEB}" type="presParOf" srcId="{117D9798-EB6F-4B61-B6F0-ADF8228ECF87}" destId="{3F734B2E-6773-4EE1-8D30-99EE6A7B289F}" srcOrd="1" destOrd="0" presId="urn:microsoft.com/office/officeart/2005/8/layout/hList1"/>
    <dgm:cxn modelId="{4C010291-8FCF-4468-B3A8-ECD72B1F0865}" type="presParOf" srcId="{117D9798-EB6F-4B61-B6F0-ADF8228ECF87}" destId="{FACC201E-8B7B-4B8A-B5DC-E0B33BF3591B}" srcOrd="2" destOrd="0" presId="urn:microsoft.com/office/officeart/2005/8/layout/hList1"/>
    <dgm:cxn modelId="{75939EAD-1BC3-46AE-907F-09A80792B036}" type="presParOf" srcId="{FACC201E-8B7B-4B8A-B5DC-E0B33BF3591B}" destId="{7B5EE139-D374-499B-9E74-C5F0870074AC}" srcOrd="0" destOrd="0" presId="urn:microsoft.com/office/officeart/2005/8/layout/hList1"/>
    <dgm:cxn modelId="{2B269F83-0AA7-4ED5-AB2C-D408AD9D730F}" type="presParOf" srcId="{FACC201E-8B7B-4B8A-B5DC-E0B33BF3591B}" destId="{F9DFF5B2-FC0E-42A1-B249-976A0A72D3C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F98A0E-326F-400B-945F-4742621879C3}" type="doc">
      <dgm:prSet loTypeId="urn:microsoft.com/office/officeart/2005/8/layout/hierarchy4" loCatId="hierarchy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E3E1D22D-8B6C-4D55-8E3C-F952FE4A2343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smtClean="0">
              <a:solidFill>
                <a:srgbClr val="000000"/>
              </a:solidFill>
            </a:rPr>
            <a:t>Teaching/Learning</a:t>
          </a:r>
          <a:endParaRPr lang="en-US" b="1" dirty="0">
            <a:solidFill>
              <a:srgbClr val="000000"/>
            </a:solidFill>
          </a:endParaRPr>
        </a:p>
      </dgm:t>
    </dgm:pt>
    <dgm:pt modelId="{2296CBFD-049D-435B-AA53-9EC0B1AEFD0B}" type="parTrans" cxnId="{48F12F81-B3F1-4DE7-B827-D9DD85618B9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93343BD-6FA7-4E04-AD68-77E983323163}" type="sibTrans" cxnId="{48F12F81-B3F1-4DE7-B827-D9DD85618B9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386A3EF-39FC-4862-85CE-EF959176681C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Graduate Level Course Guide</a:t>
          </a:r>
          <a:endParaRPr lang="en-US" dirty="0">
            <a:solidFill>
              <a:srgbClr val="000000"/>
            </a:solidFill>
          </a:endParaRPr>
        </a:p>
      </dgm:t>
    </dgm:pt>
    <dgm:pt modelId="{CD4E9810-9C81-4720-8A5D-E7A1B318A450}" type="parTrans" cxnId="{8A298335-1757-4CD8-BFA7-E28C67E9B9C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B6099CF-C3A2-4CD3-ABC3-F507FBCA1743}" type="sibTrans" cxnId="{8A298335-1757-4CD8-BFA7-E28C67E9B9C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C0EF94C-1699-45C0-96D5-092E674CA255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Supervisor Guide</a:t>
          </a:r>
          <a:endParaRPr lang="en-US" dirty="0">
            <a:solidFill>
              <a:srgbClr val="000000"/>
            </a:solidFill>
          </a:endParaRPr>
        </a:p>
      </dgm:t>
    </dgm:pt>
    <dgm:pt modelId="{5A5F6612-70E8-4192-B731-DECBDC24F4B1}" type="parTrans" cxnId="{C0D4CD0E-D9B7-4CCA-9B46-E7D68B6E781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734C10F-9293-4F2C-A4DA-06EC0CA64B28}" type="sibTrans" cxnId="{C0D4CD0E-D9B7-4CCA-9B46-E7D68B6E781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183E010-86D7-4DAA-B6AB-2E150AC6D65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smtClean="0">
              <a:solidFill>
                <a:srgbClr val="000000"/>
              </a:solidFill>
            </a:rPr>
            <a:t>Research</a:t>
          </a:r>
          <a:r>
            <a:rPr lang="en-US" smtClean="0">
              <a:solidFill>
                <a:srgbClr val="000000"/>
              </a:solidFill>
            </a:rPr>
            <a:t> </a:t>
          </a:r>
          <a:endParaRPr lang="en-US" dirty="0">
            <a:solidFill>
              <a:srgbClr val="000000"/>
            </a:solidFill>
          </a:endParaRPr>
        </a:p>
      </dgm:t>
    </dgm:pt>
    <dgm:pt modelId="{C0ECBBCF-104B-429A-B5FE-E7B442F42E8F}" type="parTrans" cxnId="{38345E24-AF8E-4F47-B9AC-C3D9B75201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9D8A49E-81D5-4D9F-B1A3-D25C90CC6BAF}" type="sibTrans" cxnId="{38345E24-AF8E-4F47-B9AC-C3D9B75201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FCCDED3-24A9-480A-8C02-37C913A84AD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smtClean="0">
              <a:solidFill>
                <a:srgbClr val="000000"/>
              </a:solidFill>
            </a:rPr>
            <a:t>Quality Enhancement Mechanism </a:t>
          </a:r>
          <a:endParaRPr lang="en-US" b="1" dirty="0">
            <a:solidFill>
              <a:srgbClr val="000000"/>
            </a:solidFill>
          </a:endParaRPr>
        </a:p>
      </dgm:t>
    </dgm:pt>
    <dgm:pt modelId="{F2A01DE9-A01F-43E7-AAF4-1DC79414D1A0}" type="parTrans" cxnId="{DC9B588E-6F5C-4A86-95E1-78DD90772A4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2EF72A3-F9A4-4625-AE8B-DA171EC62BE6}" type="sibTrans" cxnId="{DC9B588E-6F5C-4A86-95E1-78DD90772A4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EE72AA8-BA55-44EA-8101-34CEA4FF6D1E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ISU Style</a:t>
          </a:r>
          <a:endParaRPr lang="en-US" dirty="0">
            <a:solidFill>
              <a:srgbClr val="000000"/>
            </a:solidFill>
          </a:endParaRPr>
        </a:p>
      </dgm:t>
    </dgm:pt>
    <dgm:pt modelId="{05FC1894-3B95-4E2E-BD8A-B6B0ED09EC79}" type="parTrans" cxnId="{57D012E7-1E51-4E43-ADB9-83EE160562C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4DF09B6-3F2C-4026-8DB1-ADCB5366DF3F}" type="sibTrans" cxnId="{57D012E7-1E51-4E43-ADB9-83EE160562C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2F46626-9ADA-4DD7-92DE-6865FE5D4F79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Plagiarism Regulations </a:t>
          </a:r>
          <a:endParaRPr lang="en-US" dirty="0">
            <a:solidFill>
              <a:srgbClr val="000000"/>
            </a:solidFill>
          </a:endParaRPr>
        </a:p>
      </dgm:t>
    </dgm:pt>
    <dgm:pt modelId="{0DAE26C3-CAA9-433B-A9ED-8CF15CDCE960}" type="parTrans" cxnId="{586C172B-A280-4BFC-807A-1284F98B51A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0540F26-0A6C-4889-B8F3-D71B6D3DC381}" type="sibTrans" cxnId="{586C172B-A280-4BFC-807A-1284F98B51A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177266E-5B9A-4257-A87B-94B738C0C01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Conference Funding Regulations </a:t>
          </a:r>
          <a:endParaRPr lang="en-US" dirty="0">
            <a:solidFill>
              <a:srgbClr val="000000"/>
            </a:solidFill>
          </a:endParaRPr>
        </a:p>
      </dgm:t>
    </dgm:pt>
    <dgm:pt modelId="{927E22C6-2781-4B20-A278-8C553D4EA3B2}" type="parTrans" cxnId="{00969FDE-C2CC-4237-8A71-BFCFF34A756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B9B4210-CBDE-499E-8927-8CEAB3AC5E66}" type="sibTrans" cxnId="{00969FDE-C2CC-4237-8A71-BFCFF34A756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C1F8385-6BD0-4287-82BF-68658A07C82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Support for Publications</a:t>
          </a:r>
          <a:endParaRPr lang="en-US" dirty="0">
            <a:solidFill>
              <a:srgbClr val="000000"/>
            </a:solidFill>
          </a:endParaRPr>
        </a:p>
      </dgm:t>
    </dgm:pt>
    <dgm:pt modelId="{47E5778C-7171-47B1-855E-17D243624686}" type="parTrans" cxnId="{B51B1109-437A-4889-8983-BD469EA5491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EB54247-294A-4629-ABFB-E12AB5211C33}" type="sibTrans" cxnId="{B51B1109-437A-4889-8983-BD469EA5491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E261236-5872-4260-8D3F-8B96EE8A23E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500" smtClean="0">
              <a:solidFill>
                <a:srgbClr val="000000"/>
              </a:solidFill>
            </a:rPr>
            <a:t>Alliance with Research Institutes/Centers/Labs</a:t>
          </a:r>
          <a:endParaRPr lang="en-US" sz="1500" dirty="0">
            <a:solidFill>
              <a:srgbClr val="000000"/>
            </a:solidFill>
          </a:endParaRPr>
        </a:p>
      </dgm:t>
    </dgm:pt>
    <dgm:pt modelId="{6792226C-1AD3-4FFD-B6FC-5702954EC87D}" type="parTrans" cxnId="{FBBCC48B-9DF2-404A-B822-1D50E951341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0FB31BD-A5E8-4AE9-BF79-04B4AC3497DC}" type="sibTrans" cxnId="{FBBCC48B-9DF2-404A-B822-1D50E951341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9B90A52-FE21-4965-A198-4FA2E87B9F7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Internal Quality Enhancement </a:t>
          </a:r>
          <a:endParaRPr lang="en-US" dirty="0">
            <a:solidFill>
              <a:srgbClr val="000000"/>
            </a:solidFill>
          </a:endParaRPr>
        </a:p>
      </dgm:t>
    </dgm:pt>
    <dgm:pt modelId="{EB1D0303-A9F0-4635-B16C-50A1A29EA19A}" type="parTrans" cxnId="{4D546731-9DBB-4196-9AA9-DFBD13AFD0B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183EFCA-9E52-4972-A231-C2AA7844342F}" type="sibTrans" cxnId="{4D546731-9DBB-4196-9AA9-DFBD13AFD0B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ACC2595-3C07-432E-9052-69101D746E3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External Quality Enhancement Standards (NCEQE)</a:t>
          </a:r>
          <a:endParaRPr lang="en-US" dirty="0">
            <a:solidFill>
              <a:srgbClr val="000000"/>
            </a:solidFill>
          </a:endParaRPr>
        </a:p>
      </dgm:t>
    </dgm:pt>
    <dgm:pt modelId="{00539EC5-58EF-43B8-9469-C57A3BE25ADC}" type="parTrans" cxnId="{984E6E91-249F-4301-BDE2-E7120638394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CE0510C-2A69-4111-8021-D43A59AD7BA5}" type="sibTrans" cxnId="{984E6E91-249F-4301-BDE2-E7120638394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CA04690-1719-4802-93EF-586A63DAD40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PhD Student Individual Plan </a:t>
          </a:r>
          <a:endParaRPr lang="en-US" dirty="0">
            <a:solidFill>
              <a:srgbClr val="000000"/>
            </a:solidFill>
          </a:endParaRPr>
        </a:p>
      </dgm:t>
    </dgm:pt>
    <dgm:pt modelId="{E0296D9C-6D98-4D76-B67F-92F2D56B2FA7}" type="parTrans" cxnId="{FF02087D-9C56-41F3-9A6A-702768F71F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00707D5-024A-4F53-B1BB-176C1B2D68EB}" type="sibTrans" cxnId="{FF02087D-9C56-41F3-9A6A-702768F71F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F0CDB3F-C68C-49FF-8C59-B235E0449D7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Learning Management System (ARGUS)</a:t>
          </a:r>
          <a:endParaRPr lang="en-US" dirty="0">
            <a:solidFill>
              <a:srgbClr val="000000"/>
            </a:solidFill>
          </a:endParaRPr>
        </a:p>
      </dgm:t>
    </dgm:pt>
    <dgm:pt modelId="{E5F14C96-2217-4466-9989-B09EA0B5DC6D}" type="parTrans" cxnId="{95F56A38-0B87-4F12-BB20-A489515228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1939582-18DC-4A73-985A-8A8BA4A17377}" type="sibTrans" cxnId="{95F56A38-0B87-4F12-BB20-A489515228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7BDD0D8-9610-4F5E-8776-6D2E55950539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smtClean="0">
              <a:solidFill>
                <a:srgbClr val="000000"/>
              </a:solidFill>
            </a:rPr>
            <a:t>Supervision </a:t>
          </a:r>
          <a:endParaRPr lang="en-US" b="1" dirty="0">
            <a:solidFill>
              <a:srgbClr val="000000"/>
            </a:solidFill>
          </a:endParaRPr>
        </a:p>
      </dgm:t>
    </dgm:pt>
    <dgm:pt modelId="{EF36C49D-448C-476C-B0A4-C43A5AF13C55}" type="sibTrans" cxnId="{C4A5B5B1-DFC0-4411-987C-2967E4AF9E8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49B85D8-652C-450C-9569-60A4559D70C0}" type="parTrans" cxnId="{C4A5B5B1-DFC0-4411-987C-2967E4AF9E8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44D2513-75E6-4AA2-9FA1-E875BC662255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PhD Student Individual Plan</a:t>
          </a:r>
          <a:endParaRPr lang="en-US" dirty="0">
            <a:solidFill>
              <a:srgbClr val="000000"/>
            </a:solidFill>
          </a:endParaRPr>
        </a:p>
      </dgm:t>
    </dgm:pt>
    <dgm:pt modelId="{0E3D4B8A-8801-4CD8-B8E9-091159A186B6}" type="parTrans" cxnId="{847A77D2-A9BC-47C3-8AEA-FCE52EEE592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C4918CA-88FE-4A78-AD16-BE0513F13CCD}" type="sibTrans" cxnId="{847A77D2-A9BC-47C3-8AEA-FCE52EEE592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69E49DC-0B5E-41FC-B300-58737C15716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PhD Program Curriculum </a:t>
          </a:r>
          <a:endParaRPr lang="en-US" dirty="0">
            <a:solidFill>
              <a:srgbClr val="000000"/>
            </a:solidFill>
          </a:endParaRPr>
        </a:p>
      </dgm:t>
    </dgm:pt>
    <dgm:pt modelId="{990379AE-0741-4968-ACEE-DF8DC5E98965}" type="parTrans" cxnId="{C3FD0A10-64CC-4591-B59C-A5A6954AFA0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51109DF-E330-46ED-9823-54A337E0AE8C}" type="sibTrans" cxnId="{C3FD0A10-64CC-4591-B59C-A5A6954AFA0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F1BD7FB-B36A-2744-AE53-BCE53AFFC2E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National Qualification Descriptors for 3td cycle </a:t>
          </a:r>
          <a:endParaRPr lang="en-US" dirty="0">
            <a:solidFill>
              <a:srgbClr val="000000"/>
            </a:solidFill>
          </a:endParaRPr>
        </a:p>
      </dgm:t>
    </dgm:pt>
    <dgm:pt modelId="{C3639134-1E14-5947-8628-97ED7DD751D0}" type="parTrans" cxnId="{6202E8D3-62DB-F94A-B29F-AACDFCE62CB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4149B80-4977-D849-BE78-6239918F4A73}" type="sibTrans" cxnId="{6202E8D3-62DB-F94A-B29F-AACDFCE62CB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14CC0D0-DE14-6145-85BD-6F1A5BFD2B4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ISU Doctoral School Statute/Regulations </a:t>
          </a:r>
          <a:endParaRPr lang="en-US" dirty="0">
            <a:solidFill>
              <a:srgbClr val="000000"/>
            </a:solidFill>
          </a:endParaRPr>
        </a:p>
      </dgm:t>
    </dgm:pt>
    <dgm:pt modelId="{8232AA87-8261-D040-88EC-5F35245E0F22}" type="parTrans" cxnId="{867154BF-1328-234E-8BE4-FAF7088B3A2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8820CED-D51A-9246-A9C6-A96B29DCC946}" type="sibTrans" cxnId="{867154BF-1328-234E-8BE4-FAF7088B3A2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B5BD1D1-62E6-D142-B625-03BDCF7E983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Colloquium Guidelines</a:t>
          </a:r>
          <a:endParaRPr lang="en-US" dirty="0">
            <a:solidFill>
              <a:srgbClr val="000000"/>
            </a:solidFill>
          </a:endParaRPr>
        </a:p>
      </dgm:t>
    </dgm:pt>
    <dgm:pt modelId="{D55F8C90-75DF-8846-8985-D63ADABF8BC5}" type="parTrans" cxnId="{B6436106-09D8-1F40-8D71-DBB83A2F453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271D53C-2ECD-364D-9CAD-22C98F048362}" type="sibTrans" cxnId="{B6436106-09D8-1F40-8D71-DBB83A2F453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D2F8960-532C-42E3-A5D7-59CEE9FE27FB}">
      <dgm:prSet phldrT="[Text]"/>
      <dgm:spPr>
        <a:solidFill>
          <a:schemeClr val="accent2">
            <a:lumMod val="75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mtClean="0">
              <a:solidFill>
                <a:srgbClr val="000000"/>
              </a:solidFill>
            </a:rPr>
            <a:t>Code of Practice: Functions  </a:t>
          </a:r>
          <a:endParaRPr lang="en-US" dirty="0">
            <a:solidFill>
              <a:srgbClr val="000000"/>
            </a:solidFill>
          </a:endParaRPr>
        </a:p>
      </dgm:t>
    </dgm:pt>
    <dgm:pt modelId="{660A1484-94C3-4A52-AAA0-7A15CED8CBAC}" type="sibTrans" cxnId="{62EEC019-C0DB-456A-AC6B-26B64CACFC6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C9CFED2-9552-42C8-89D7-16BC847229C2}" type="parTrans" cxnId="{62EEC019-C0DB-456A-AC6B-26B64CACFC6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30DC5EE-1510-43FF-A6C6-C41CA424BF66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Research  project proposal </a:t>
          </a:r>
          <a:endParaRPr lang="ru-RU" dirty="0">
            <a:solidFill>
              <a:schemeClr val="tx1"/>
            </a:solidFill>
          </a:endParaRPr>
        </a:p>
      </dgm:t>
    </dgm:pt>
    <dgm:pt modelId="{797CFAE4-D554-40D7-9DD6-84A4C205BD48}" type="parTrans" cxnId="{9F81F1B5-BA95-4112-A919-587F85F12290}">
      <dgm:prSet/>
      <dgm:spPr/>
      <dgm:t>
        <a:bodyPr/>
        <a:lstStyle/>
        <a:p>
          <a:endParaRPr lang="ru-RU"/>
        </a:p>
      </dgm:t>
    </dgm:pt>
    <dgm:pt modelId="{CF1B4590-557C-4D96-8E87-4EEC3471C1C1}" type="sibTrans" cxnId="{9F81F1B5-BA95-4112-A919-587F85F12290}">
      <dgm:prSet/>
      <dgm:spPr/>
      <dgm:t>
        <a:bodyPr/>
        <a:lstStyle/>
        <a:p>
          <a:endParaRPr lang="ru-RU"/>
        </a:p>
      </dgm:t>
    </dgm:pt>
    <dgm:pt modelId="{161EC086-FE89-4EDF-A3E1-C82AA70829C8}" type="pres">
      <dgm:prSet presAssocID="{83F98A0E-326F-400B-945F-4742621879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A368BD-45AB-464B-AC86-CF2EF2FD8E76}" type="pres">
      <dgm:prSet presAssocID="{ED2F8960-532C-42E3-A5D7-59CEE9FE27FB}" presName="vertOne" presStyleCnt="0"/>
      <dgm:spPr/>
      <dgm:t>
        <a:bodyPr/>
        <a:lstStyle/>
        <a:p>
          <a:endParaRPr lang="ru-RU"/>
        </a:p>
      </dgm:t>
    </dgm:pt>
    <dgm:pt modelId="{0EF619B9-46EF-4858-913C-85DBC217F77B}" type="pres">
      <dgm:prSet presAssocID="{ED2F8960-532C-42E3-A5D7-59CEE9FE27F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3A964-B605-4BFD-BE90-4E7C49D6CFDD}" type="pres">
      <dgm:prSet presAssocID="{ED2F8960-532C-42E3-A5D7-59CEE9FE27FB}" presName="parTransOne" presStyleCnt="0"/>
      <dgm:spPr/>
      <dgm:t>
        <a:bodyPr/>
        <a:lstStyle/>
        <a:p>
          <a:endParaRPr lang="ru-RU"/>
        </a:p>
      </dgm:t>
    </dgm:pt>
    <dgm:pt modelId="{78D7817B-BB02-466B-8296-35D971ED8AFC}" type="pres">
      <dgm:prSet presAssocID="{ED2F8960-532C-42E3-A5D7-59CEE9FE27FB}" presName="horzOne" presStyleCnt="0"/>
      <dgm:spPr/>
      <dgm:t>
        <a:bodyPr/>
        <a:lstStyle/>
        <a:p>
          <a:endParaRPr lang="ru-RU"/>
        </a:p>
      </dgm:t>
    </dgm:pt>
    <dgm:pt modelId="{1E09A252-2E0D-4629-B0D2-E0C2E24D405C}" type="pres">
      <dgm:prSet presAssocID="{E3E1D22D-8B6C-4D55-8E3C-F952FE4A2343}" presName="vertTwo" presStyleCnt="0"/>
      <dgm:spPr/>
      <dgm:t>
        <a:bodyPr/>
        <a:lstStyle/>
        <a:p>
          <a:endParaRPr lang="ru-RU"/>
        </a:p>
      </dgm:t>
    </dgm:pt>
    <dgm:pt modelId="{65FFB825-C8E1-4B1B-8C08-74D47D92882B}" type="pres">
      <dgm:prSet presAssocID="{E3E1D22D-8B6C-4D55-8E3C-F952FE4A2343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63F9EF-2BA1-46FE-88BC-80AC05512141}" type="pres">
      <dgm:prSet presAssocID="{E3E1D22D-8B6C-4D55-8E3C-F952FE4A2343}" presName="parTransTwo" presStyleCnt="0"/>
      <dgm:spPr/>
      <dgm:t>
        <a:bodyPr/>
        <a:lstStyle/>
        <a:p>
          <a:endParaRPr lang="ru-RU"/>
        </a:p>
      </dgm:t>
    </dgm:pt>
    <dgm:pt modelId="{2BA5BBCB-5002-40E6-A8DA-9F715ED1097B}" type="pres">
      <dgm:prSet presAssocID="{E3E1D22D-8B6C-4D55-8E3C-F952FE4A2343}" presName="horzTwo" presStyleCnt="0"/>
      <dgm:spPr/>
      <dgm:t>
        <a:bodyPr/>
        <a:lstStyle/>
        <a:p>
          <a:endParaRPr lang="ru-RU"/>
        </a:p>
      </dgm:t>
    </dgm:pt>
    <dgm:pt modelId="{5B9C3145-25BC-4342-ADF1-1920D7F905B4}" type="pres">
      <dgm:prSet presAssocID="{3386A3EF-39FC-4862-85CE-EF959176681C}" presName="vertThree" presStyleCnt="0"/>
      <dgm:spPr/>
      <dgm:t>
        <a:bodyPr/>
        <a:lstStyle/>
        <a:p>
          <a:endParaRPr lang="ru-RU"/>
        </a:p>
      </dgm:t>
    </dgm:pt>
    <dgm:pt modelId="{EA0B7A2D-0ED7-461C-9860-75134EB01811}" type="pres">
      <dgm:prSet presAssocID="{3386A3EF-39FC-4862-85CE-EF959176681C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AC80F9-A288-48B5-8E8B-574871C6E0B0}" type="pres">
      <dgm:prSet presAssocID="{3386A3EF-39FC-4862-85CE-EF959176681C}" presName="parTransThree" presStyleCnt="0"/>
      <dgm:spPr/>
      <dgm:t>
        <a:bodyPr/>
        <a:lstStyle/>
        <a:p>
          <a:endParaRPr lang="ru-RU"/>
        </a:p>
      </dgm:t>
    </dgm:pt>
    <dgm:pt modelId="{4081F199-D235-4CEC-967D-768AAB5AB0B9}" type="pres">
      <dgm:prSet presAssocID="{3386A3EF-39FC-4862-85CE-EF959176681C}" presName="horzThree" presStyleCnt="0"/>
      <dgm:spPr/>
      <dgm:t>
        <a:bodyPr/>
        <a:lstStyle/>
        <a:p>
          <a:endParaRPr lang="ru-RU"/>
        </a:p>
      </dgm:t>
    </dgm:pt>
    <dgm:pt modelId="{211DFDB5-2DEF-4276-95F5-A78138CC9D89}" type="pres">
      <dgm:prSet presAssocID="{ECA04690-1719-4802-93EF-586A63DAD402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135939-9AA7-4833-9883-3C88415FF0E2}" type="pres">
      <dgm:prSet presAssocID="{ECA04690-1719-4802-93EF-586A63DAD402}" presName="txFour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A38165-F85A-4E44-AE93-CF36089E0CC3}" type="pres">
      <dgm:prSet presAssocID="{ECA04690-1719-4802-93EF-586A63DAD402}" presName="parTransFour" presStyleCnt="0"/>
      <dgm:spPr/>
      <dgm:t>
        <a:bodyPr/>
        <a:lstStyle/>
        <a:p>
          <a:endParaRPr lang="ru-RU"/>
        </a:p>
      </dgm:t>
    </dgm:pt>
    <dgm:pt modelId="{72AFA965-CA03-4CF6-B46D-3D032716E947}" type="pres">
      <dgm:prSet presAssocID="{ECA04690-1719-4802-93EF-586A63DAD402}" presName="horzFour" presStyleCnt="0"/>
      <dgm:spPr/>
      <dgm:t>
        <a:bodyPr/>
        <a:lstStyle/>
        <a:p>
          <a:endParaRPr lang="ru-RU"/>
        </a:p>
      </dgm:t>
    </dgm:pt>
    <dgm:pt modelId="{E11D5A96-CF07-4742-BD9B-2C8CCFAD3774}" type="pres">
      <dgm:prSet presAssocID="{0F0CDB3F-C68C-49FF-8C59-B235E0449D72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AB456B-7981-487E-B1CA-5684E1A047B2}" type="pres">
      <dgm:prSet presAssocID="{0F0CDB3F-C68C-49FF-8C59-B235E0449D72}" presName="txFour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9FC31-E715-4FC4-AF9C-0EEFC204147C}" type="pres">
      <dgm:prSet presAssocID="{0F0CDB3F-C68C-49FF-8C59-B235E0449D72}" presName="parTransFour" presStyleCnt="0"/>
      <dgm:spPr/>
      <dgm:t>
        <a:bodyPr/>
        <a:lstStyle/>
        <a:p>
          <a:endParaRPr lang="ru-RU"/>
        </a:p>
      </dgm:t>
    </dgm:pt>
    <dgm:pt modelId="{DBB35221-7752-4E52-B0C1-FABC3E98803B}" type="pres">
      <dgm:prSet presAssocID="{0F0CDB3F-C68C-49FF-8C59-B235E0449D72}" presName="horzFour" presStyleCnt="0"/>
      <dgm:spPr/>
      <dgm:t>
        <a:bodyPr/>
        <a:lstStyle/>
        <a:p>
          <a:endParaRPr lang="ru-RU"/>
        </a:p>
      </dgm:t>
    </dgm:pt>
    <dgm:pt modelId="{BF9F13F7-115A-44CA-9B32-8CED1C4702AE}" type="pres">
      <dgm:prSet presAssocID="{969E49DC-0B5E-41FC-B300-58737C157163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8735B8-45E9-46E5-9B37-639D47EDE7A1}" type="pres">
      <dgm:prSet presAssocID="{969E49DC-0B5E-41FC-B300-58737C157163}" presName="txFour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FA6AE-6A5F-1E4E-9D4B-08BAD00B703A}" type="pres">
      <dgm:prSet presAssocID="{969E49DC-0B5E-41FC-B300-58737C157163}" presName="parTransFour" presStyleCnt="0"/>
      <dgm:spPr/>
      <dgm:t>
        <a:bodyPr/>
        <a:lstStyle/>
        <a:p>
          <a:endParaRPr lang="ru-RU"/>
        </a:p>
      </dgm:t>
    </dgm:pt>
    <dgm:pt modelId="{895C1040-CAD9-4E4D-B34E-53B0881CE6E3}" type="pres">
      <dgm:prSet presAssocID="{969E49DC-0B5E-41FC-B300-58737C157163}" presName="horzFour" presStyleCnt="0"/>
      <dgm:spPr/>
      <dgm:t>
        <a:bodyPr/>
        <a:lstStyle/>
        <a:p>
          <a:endParaRPr lang="ru-RU"/>
        </a:p>
      </dgm:t>
    </dgm:pt>
    <dgm:pt modelId="{0FCFC2A2-F18C-2742-B999-D0251F59F5EF}" type="pres">
      <dgm:prSet presAssocID="{814CC0D0-DE14-6145-85BD-6F1A5BFD2B42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30B4B-6D64-104E-942E-427E8E25BB5D}" type="pres">
      <dgm:prSet presAssocID="{814CC0D0-DE14-6145-85BD-6F1A5BFD2B42}" presName="txFour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9FF3A-5141-CC4D-9563-DF53BC233AD4}" type="pres">
      <dgm:prSet presAssocID="{814CC0D0-DE14-6145-85BD-6F1A5BFD2B42}" presName="horzFour" presStyleCnt="0"/>
      <dgm:spPr/>
      <dgm:t>
        <a:bodyPr/>
        <a:lstStyle/>
        <a:p>
          <a:endParaRPr lang="ru-RU"/>
        </a:p>
      </dgm:t>
    </dgm:pt>
    <dgm:pt modelId="{AF061B67-0E6C-4FC6-B3A9-4371488763F1}" type="pres">
      <dgm:prSet presAssocID="{E93343BD-6FA7-4E04-AD68-77E983323163}" presName="sibSpaceTwo" presStyleCnt="0"/>
      <dgm:spPr/>
      <dgm:t>
        <a:bodyPr/>
        <a:lstStyle/>
        <a:p>
          <a:endParaRPr lang="ru-RU"/>
        </a:p>
      </dgm:t>
    </dgm:pt>
    <dgm:pt modelId="{760FB1F3-50F8-4252-BB12-940ED47C8824}" type="pres">
      <dgm:prSet presAssocID="{47BDD0D8-9610-4F5E-8776-6D2E55950539}" presName="vertTwo" presStyleCnt="0"/>
      <dgm:spPr/>
      <dgm:t>
        <a:bodyPr/>
        <a:lstStyle/>
        <a:p>
          <a:endParaRPr lang="ru-RU"/>
        </a:p>
      </dgm:t>
    </dgm:pt>
    <dgm:pt modelId="{B507AD55-85BC-4D6D-AA49-3767700AEC3F}" type="pres">
      <dgm:prSet presAssocID="{47BDD0D8-9610-4F5E-8776-6D2E55950539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67DFE-5559-4BEF-84FA-7DF8D6213450}" type="pres">
      <dgm:prSet presAssocID="{47BDD0D8-9610-4F5E-8776-6D2E55950539}" presName="parTransTwo" presStyleCnt="0"/>
      <dgm:spPr/>
      <dgm:t>
        <a:bodyPr/>
        <a:lstStyle/>
        <a:p>
          <a:endParaRPr lang="ru-RU"/>
        </a:p>
      </dgm:t>
    </dgm:pt>
    <dgm:pt modelId="{F358C476-B1C8-4133-B1E2-FDE8C8145302}" type="pres">
      <dgm:prSet presAssocID="{47BDD0D8-9610-4F5E-8776-6D2E55950539}" presName="horzTwo" presStyleCnt="0"/>
      <dgm:spPr/>
      <dgm:t>
        <a:bodyPr/>
        <a:lstStyle/>
        <a:p>
          <a:endParaRPr lang="ru-RU"/>
        </a:p>
      </dgm:t>
    </dgm:pt>
    <dgm:pt modelId="{EE6818C7-D557-47A2-8498-05C7449CDB19}" type="pres">
      <dgm:prSet presAssocID="{2C0EF94C-1699-45C0-96D5-092E674CA255}" presName="vertThree" presStyleCnt="0"/>
      <dgm:spPr/>
      <dgm:t>
        <a:bodyPr/>
        <a:lstStyle/>
        <a:p>
          <a:endParaRPr lang="ru-RU"/>
        </a:p>
      </dgm:t>
    </dgm:pt>
    <dgm:pt modelId="{2CC0791C-9416-4BE5-ABFD-B00D97401A26}" type="pres">
      <dgm:prSet presAssocID="{2C0EF94C-1699-45C0-96D5-092E674CA2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60B358-F515-4078-880D-91B469268F51}" type="pres">
      <dgm:prSet presAssocID="{2C0EF94C-1699-45C0-96D5-092E674CA255}" presName="parTransThree" presStyleCnt="0"/>
      <dgm:spPr/>
      <dgm:t>
        <a:bodyPr/>
        <a:lstStyle/>
        <a:p>
          <a:endParaRPr lang="ru-RU"/>
        </a:p>
      </dgm:t>
    </dgm:pt>
    <dgm:pt modelId="{22C36261-3055-455D-BE81-8886A7894C95}" type="pres">
      <dgm:prSet presAssocID="{2C0EF94C-1699-45C0-96D5-092E674CA255}" presName="horzThree" presStyleCnt="0"/>
      <dgm:spPr/>
      <dgm:t>
        <a:bodyPr/>
        <a:lstStyle/>
        <a:p>
          <a:endParaRPr lang="ru-RU"/>
        </a:p>
      </dgm:t>
    </dgm:pt>
    <dgm:pt modelId="{257888E0-E866-485F-9B2B-E178612296BD}" type="pres">
      <dgm:prSet presAssocID="{444D2513-75E6-4AA2-9FA1-E875BC662255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F03ABE-57C6-4F90-AF84-A97795158975}" type="pres">
      <dgm:prSet presAssocID="{444D2513-75E6-4AA2-9FA1-E875BC662255}" presName="txFour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D7F7D9-8C9E-D24B-BC48-D43981E2D96E}" type="pres">
      <dgm:prSet presAssocID="{444D2513-75E6-4AA2-9FA1-E875BC662255}" presName="parTransFour" presStyleCnt="0"/>
      <dgm:spPr/>
      <dgm:t>
        <a:bodyPr/>
        <a:lstStyle/>
        <a:p>
          <a:endParaRPr lang="ru-RU"/>
        </a:p>
      </dgm:t>
    </dgm:pt>
    <dgm:pt modelId="{7569D031-E43B-47ED-8641-66D22C2CF08B}" type="pres">
      <dgm:prSet presAssocID="{444D2513-75E6-4AA2-9FA1-E875BC662255}" presName="horzFour" presStyleCnt="0"/>
      <dgm:spPr/>
      <dgm:t>
        <a:bodyPr/>
        <a:lstStyle/>
        <a:p>
          <a:endParaRPr lang="ru-RU"/>
        </a:p>
      </dgm:t>
    </dgm:pt>
    <dgm:pt modelId="{8921540E-77C1-AD48-ABBD-34D0774784BE}" type="pres">
      <dgm:prSet presAssocID="{9B5BD1D1-62E6-D142-B625-03BDCF7E9832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938A3C-85C2-3249-9E34-E0BCFB54B163}" type="pres">
      <dgm:prSet presAssocID="{9B5BD1D1-62E6-D142-B625-03BDCF7E9832}" presName="txFour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F3B2F4-F71C-49D7-8857-284A7EA1A092}" type="pres">
      <dgm:prSet presAssocID="{9B5BD1D1-62E6-D142-B625-03BDCF7E9832}" presName="parTransFour" presStyleCnt="0"/>
      <dgm:spPr/>
      <dgm:t>
        <a:bodyPr/>
        <a:lstStyle/>
        <a:p>
          <a:endParaRPr lang="ru-RU"/>
        </a:p>
      </dgm:t>
    </dgm:pt>
    <dgm:pt modelId="{0169F939-207F-FB4F-8E19-BA7B5B206F20}" type="pres">
      <dgm:prSet presAssocID="{9B5BD1D1-62E6-D142-B625-03BDCF7E9832}" presName="horzFour" presStyleCnt="0"/>
      <dgm:spPr/>
      <dgm:t>
        <a:bodyPr/>
        <a:lstStyle/>
        <a:p>
          <a:endParaRPr lang="ru-RU"/>
        </a:p>
      </dgm:t>
    </dgm:pt>
    <dgm:pt modelId="{9FC766C5-985B-410D-AEAD-18411255A78D}" type="pres">
      <dgm:prSet presAssocID="{530DC5EE-1510-43FF-A6C6-C41CA424BF66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81B599-85A5-4E68-81B6-1ED51D89C82E}" type="pres">
      <dgm:prSet presAssocID="{530DC5EE-1510-43FF-A6C6-C41CA424BF66}" presName="txFour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DC1EF-707E-41AC-96FE-980898454147}" type="pres">
      <dgm:prSet presAssocID="{530DC5EE-1510-43FF-A6C6-C41CA424BF66}" presName="horzFour" presStyleCnt="0"/>
      <dgm:spPr/>
      <dgm:t>
        <a:bodyPr/>
        <a:lstStyle/>
        <a:p>
          <a:endParaRPr lang="ru-RU"/>
        </a:p>
      </dgm:t>
    </dgm:pt>
    <dgm:pt modelId="{F8F4436C-1D6D-4C59-928E-FF91001780FE}" type="pres">
      <dgm:prSet presAssocID="{EF36C49D-448C-476C-B0A4-C43A5AF13C55}" presName="sibSpaceTwo" presStyleCnt="0"/>
      <dgm:spPr/>
      <dgm:t>
        <a:bodyPr/>
        <a:lstStyle/>
        <a:p>
          <a:endParaRPr lang="ru-RU"/>
        </a:p>
      </dgm:t>
    </dgm:pt>
    <dgm:pt modelId="{3C8778CA-44F2-4F3A-85FA-3893472E3B31}" type="pres">
      <dgm:prSet presAssocID="{D183E010-86D7-4DAA-B6AB-2E150AC6D657}" presName="vertTwo" presStyleCnt="0"/>
      <dgm:spPr/>
      <dgm:t>
        <a:bodyPr/>
        <a:lstStyle/>
        <a:p>
          <a:endParaRPr lang="ru-RU"/>
        </a:p>
      </dgm:t>
    </dgm:pt>
    <dgm:pt modelId="{DDE4BEAF-20BA-4816-9D5F-19A754561A16}" type="pres">
      <dgm:prSet presAssocID="{D183E010-86D7-4DAA-B6AB-2E150AC6D65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10BE2-0BCD-4B56-9697-58892C3ED72B}" type="pres">
      <dgm:prSet presAssocID="{D183E010-86D7-4DAA-B6AB-2E150AC6D657}" presName="parTransTwo" presStyleCnt="0"/>
      <dgm:spPr/>
      <dgm:t>
        <a:bodyPr/>
        <a:lstStyle/>
        <a:p>
          <a:endParaRPr lang="ru-RU"/>
        </a:p>
      </dgm:t>
    </dgm:pt>
    <dgm:pt modelId="{B5ACE84B-9E13-473F-BB84-7A786CF1C162}" type="pres">
      <dgm:prSet presAssocID="{D183E010-86D7-4DAA-B6AB-2E150AC6D657}" presName="horzTwo" presStyleCnt="0"/>
      <dgm:spPr/>
      <dgm:t>
        <a:bodyPr/>
        <a:lstStyle/>
        <a:p>
          <a:endParaRPr lang="ru-RU"/>
        </a:p>
      </dgm:t>
    </dgm:pt>
    <dgm:pt modelId="{D4D96798-BC67-4A0C-BFA9-73109D454952}" type="pres">
      <dgm:prSet presAssocID="{2EE72AA8-BA55-44EA-8101-34CEA4FF6D1E}" presName="vertThree" presStyleCnt="0"/>
      <dgm:spPr/>
      <dgm:t>
        <a:bodyPr/>
        <a:lstStyle/>
        <a:p>
          <a:endParaRPr lang="ru-RU"/>
        </a:p>
      </dgm:t>
    </dgm:pt>
    <dgm:pt modelId="{6517E56D-BD41-4ED3-99D7-FDF84FAE8C56}" type="pres">
      <dgm:prSet presAssocID="{2EE72AA8-BA55-44EA-8101-34CEA4FF6D1E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10C4C-2CFB-495E-A703-59ABA305F03C}" type="pres">
      <dgm:prSet presAssocID="{2EE72AA8-BA55-44EA-8101-34CEA4FF6D1E}" presName="parTransThree" presStyleCnt="0"/>
      <dgm:spPr/>
      <dgm:t>
        <a:bodyPr/>
        <a:lstStyle/>
        <a:p>
          <a:endParaRPr lang="ru-RU"/>
        </a:p>
      </dgm:t>
    </dgm:pt>
    <dgm:pt modelId="{01A8CE9F-5152-4B41-9015-7B91BB5B004E}" type="pres">
      <dgm:prSet presAssocID="{2EE72AA8-BA55-44EA-8101-34CEA4FF6D1E}" presName="horzThree" presStyleCnt="0"/>
      <dgm:spPr/>
      <dgm:t>
        <a:bodyPr/>
        <a:lstStyle/>
        <a:p>
          <a:endParaRPr lang="ru-RU"/>
        </a:p>
      </dgm:t>
    </dgm:pt>
    <dgm:pt modelId="{5F0F446C-22F4-400E-BD9C-2EB7E3C37E58}" type="pres">
      <dgm:prSet presAssocID="{D2F46626-9ADA-4DD7-92DE-6865FE5D4F79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C207D-851F-4511-BB9B-1992CB2F8B34}" type="pres">
      <dgm:prSet presAssocID="{D2F46626-9ADA-4DD7-92DE-6865FE5D4F79}" presName="txFour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4C7E4-52B7-4D49-9F90-4BF2CECBE783}" type="pres">
      <dgm:prSet presAssocID="{D2F46626-9ADA-4DD7-92DE-6865FE5D4F79}" presName="parTransFour" presStyleCnt="0"/>
      <dgm:spPr/>
      <dgm:t>
        <a:bodyPr/>
        <a:lstStyle/>
        <a:p>
          <a:endParaRPr lang="ru-RU"/>
        </a:p>
      </dgm:t>
    </dgm:pt>
    <dgm:pt modelId="{8073CCD3-4DB6-401B-BE7E-186A67CCEEAD}" type="pres">
      <dgm:prSet presAssocID="{D2F46626-9ADA-4DD7-92DE-6865FE5D4F79}" presName="horzFour" presStyleCnt="0"/>
      <dgm:spPr/>
      <dgm:t>
        <a:bodyPr/>
        <a:lstStyle/>
        <a:p>
          <a:endParaRPr lang="ru-RU"/>
        </a:p>
      </dgm:t>
    </dgm:pt>
    <dgm:pt modelId="{0BD01EA5-EE7C-47D8-BAF3-3D18C2BCA866}" type="pres">
      <dgm:prSet presAssocID="{F177266E-5B9A-4257-A87B-94B738C0C01B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43633-18D8-40A8-A47A-86BEABC52912}" type="pres">
      <dgm:prSet presAssocID="{F177266E-5B9A-4257-A87B-94B738C0C01B}" presName="txFour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9D8D3-E3F4-4840-826D-3F0FC8E7CFD3}" type="pres">
      <dgm:prSet presAssocID="{F177266E-5B9A-4257-A87B-94B738C0C01B}" presName="parTransFour" presStyleCnt="0"/>
      <dgm:spPr/>
      <dgm:t>
        <a:bodyPr/>
        <a:lstStyle/>
        <a:p>
          <a:endParaRPr lang="ru-RU"/>
        </a:p>
      </dgm:t>
    </dgm:pt>
    <dgm:pt modelId="{01FCDE5F-47C0-4AE5-9D71-B6281380670E}" type="pres">
      <dgm:prSet presAssocID="{F177266E-5B9A-4257-A87B-94B738C0C01B}" presName="horzFour" presStyleCnt="0"/>
      <dgm:spPr/>
      <dgm:t>
        <a:bodyPr/>
        <a:lstStyle/>
        <a:p>
          <a:endParaRPr lang="ru-RU"/>
        </a:p>
      </dgm:t>
    </dgm:pt>
    <dgm:pt modelId="{636C2AD1-2D03-4B14-B457-C887DC7EC6B2}" type="pres">
      <dgm:prSet presAssocID="{DC1F8385-6BD0-4287-82BF-68658A07C82B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606D0-3F0F-4D92-B756-74CFA3E7E408}" type="pres">
      <dgm:prSet presAssocID="{DC1F8385-6BD0-4287-82BF-68658A07C82B}" presName="txFour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C6CE2-47CC-4B05-B29D-866EC2421BF8}" type="pres">
      <dgm:prSet presAssocID="{DC1F8385-6BD0-4287-82BF-68658A07C82B}" presName="parTransFour" presStyleCnt="0"/>
      <dgm:spPr/>
      <dgm:t>
        <a:bodyPr/>
        <a:lstStyle/>
        <a:p>
          <a:endParaRPr lang="ru-RU"/>
        </a:p>
      </dgm:t>
    </dgm:pt>
    <dgm:pt modelId="{90E4B085-1820-4AB8-AE42-295990DA1169}" type="pres">
      <dgm:prSet presAssocID="{DC1F8385-6BD0-4287-82BF-68658A07C82B}" presName="horzFour" presStyleCnt="0"/>
      <dgm:spPr/>
      <dgm:t>
        <a:bodyPr/>
        <a:lstStyle/>
        <a:p>
          <a:endParaRPr lang="ru-RU"/>
        </a:p>
      </dgm:t>
    </dgm:pt>
    <dgm:pt modelId="{C9DF2654-16BF-40BD-A04A-9782669C1B41}" type="pres">
      <dgm:prSet presAssocID="{AE261236-5872-4260-8D3F-8B96EE8A23E0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C02C3A-DA0B-4455-958A-9F7FB3CCD729}" type="pres">
      <dgm:prSet presAssocID="{AE261236-5872-4260-8D3F-8B96EE8A23E0}" presName="txFour" presStyleLbl="node4" presStyleIdx="10" presStyleCnt="13" custScaleX="125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13991-CFF7-4279-A46C-5196DC4C8F0D}" type="pres">
      <dgm:prSet presAssocID="{AE261236-5872-4260-8D3F-8B96EE8A23E0}" presName="horzFour" presStyleCnt="0"/>
      <dgm:spPr/>
      <dgm:t>
        <a:bodyPr/>
        <a:lstStyle/>
        <a:p>
          <a:endParaRPr lang="ru-RU"/>
        </a:p>
      </dgm:t>
    </dgm:pt>
    <dgm:pt modelId="{3788B078-E8C7-4D09-9672-05C452CCCEFE}" type="pres">
      <dgm:prSet presAssocID="{39D8A49E-81D5-4D9F-B1A3-D25C90CC6BAF}" presName="sibSpaceTwo" presStyleCnt="0"/>
      <dgm:spPr/>
      <dgm:t>
        <a:bodyPr/>
        <a:lstStyle/>
        <a:p>
          <a:endParaRPr lang="ru-RU"/>
        </a:p>
      </dgm:t>
    </dgm:pt>
    <dgm:pt modelId="{7121E15A-A729-4F94-83D8-6D56D96EB625}" type="pres">
      <dgm:prSet presAssocID="{2FCCDED3-24A9-480A-8C02-37C913A84AD5}" presName="vertTwo" presStyleCnt="0"/>
      <dgm:spPr/>
      <dgm:t>
        <a:bodyPr/>
        <a:lstStyle/>
        <a:p>
          <a:endParaRPr lang="ru-RU"/>
        </a:p>
      </dgm:t>
    </dgm:pt>
    <dgm:pt modelId="{C6E96FC7-D07B-4401-B01F-E617A54B7101}" type="pres">
      <dgm:prSet presAssocID="{2FCCDED3-24A9-480A-8C02-37C913A84AD5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7C7281-408C-4E9A-A89B-F59C34EA6C3A}" type="pres">
      <dgm:prSet presAssocID="{2FCCDED3-24A9-480A-8C02-37C913A84AD5}" presName="parTransTwo" presStyleCnt="0"/>
      <dgm:spPr/>
      <dgm:t>
        <a:bodyPr/>
        <a:lstStyle/>
        <a:p>
          <a:endParaRPr lang="ru-RU"/>
        </a:p>
      </dgm:t>
    </dgm:pt>
    <dgm:pt modelId="{4E3C1D4E-B4DB-4948-93DB-9AF903B8C55A}" type="pres">
      <dgm:prSet presAssocID="{2FCCDED3-24A9-480A-8C02-37C913A84AD5}" presName="horzTwo" presStyleCnt="0"/>
      <dgm:spPr/>
      <dgm:t>
        <a:bodyPr/>
        <a:lstStyle/>
        <a:p>
          <a:endParaRPr lang="ru-RU"/>
        </a:p>
      </dgm:t>
    </dgm:pt>
    <dgm:pt modelId="{ED2363B6-3CC8-4CB4-9790-751E16F1F865}" type="pres">
      <dgm:prSet presAssocID="{39B90A52-FE21-4965-A198-4FA2E87B9F7B}" presName="vertThree" presStyleCnt="0"/>
      <dgm:spPr/>
      <dgm:t>
        <a:bodyPr/>
        <a:lstStyle/>
        <a:p>
          <a:endParaRPr lang="ru-RU"/>
        </a:p>
      </dgm:t>
    </dgm:pt>
    <dgm:pt modelId="{B10B8FB7-18C0-45BA-B4CC-A596D43BFEAF}" type="pres">
      <dgm:prSet presAssocID="{39B90A52-FE21-4965-A198-4FA2E87B9F7B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15313D-D326-49C2-8F1A-3CFC0A0E550F}" type="pres">
      <dgm:prSet presAssocID="{39B90A52-FE21-4965-A198-4FA2E87B9F7B}" presName="parTransThree" presStyleCnt="0"/>
      <dgm:spPr/>
      <dgm:t>
        <a:bodyPr/>
        <a:lstStyle/>
        <a:p>
          <a:endParaRPr lang="ru-RU"/>
        </a:p>
      </dgm:t>
    </dgm:pt>
    <dgm:pt modelId="{4210CAB0-9C91-4523-AB3F-14B828CF6819}" type="pres">
      <dgm:prSet presAssocID="{39B90A52-FE21-4965-A198-4FA2E87B9F7B}" presName="horzThree" presStyleCnt="0"/>
      <dgm:spPr/>
      <dgm:t>
        <a:bodyPr/>
        <a:lstStyle/>
        <a:p>
          <a:endParaRPr lang="ru-RU"/>
        </a:p>
      </dgm:t>
    </dgm:pt>
    <dgm:pt modelId="{49683C94-9E23-4F66-9DF8-C684E549DE4A}" type="pres">
      <dgm:prSet presAssocID="{CACC2595-3C07-432E-9052-69101D746E30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EE9F39-3836-40CD-ADC9-E28DFC53F936}" type="pres">
      <dgm:prSet presAssocID="{CACC2595-3C07-432E-9052-69101D746E30}" presName="txFour" presStyleLbl="node4" presStyleIdx="11" presStyleCnt="13" custScaleY="100000" custLinFactNeighborX="-1291" custLinFactNeighborY="225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C6CBA8-709C-064A-B932-019A223A5D11}" type="pres">
      <dgm:prSet presAssocID="{CACC2595-3C07-432E-9052-69101D746E30}" presName="parTransFour" presStyleCnt="0"/>
      <dgm:spPr/>
      <dgm:t>
        <a:bodyPr/>
        <a:lstStyle/>
        <a:p>
          <a:endParaRPr lang="ru-RU"/>
        </a:p>
      </dgm:t>
    </dgm:pt>
    <dgm:pt modelId="{61E089FD-38B6-4F35-9F64-E0C93977DF92}" type="pres">
      <dgm:prSet presAssocID="{CACC2595-3C07-432E-9052-69101D746E30}" presName="horzFour" presStyleCnt="0"/>
      <dgm:spPr/>
      <dgm:t>
        <a:bodyPr/>
        <a:lstStyle/>
        <a:p>
          <a:endParaRPr lang="ru-RU"/>
        </a:p>
      </dgm:t>
    </dgm:pt>
    <dgm:pt modelId="{2CCAA7D8-68BD-6043-956D-F5D8CAA1CFCB}" type="pres">
      <dgm:prSet presAssocID="{2F1BD7FB-B36A-2744-AE53-BCE53AFFC2E2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2874D7-0AFF-8947-A06A-83B2542BAFD6}" type="pres">
      <dgm:prSet presAssocID="{2F1BD7FB-B36A-2744-AE53-BCE53AFFC2E2}" presName="txFour" presStyleLbl="node4" presStyleIdx="12" presStyleCnt="13" custLinFactNeighborX="-1291" custLinFactNeighborY="169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4C8DB0-18EB-A54F-8CBA-7EF6A21D88B8}" type="pres">
      <dgm:prSet presAssocID="{2F1BD7FB-B36A-2744-AE53-BCE53AFFC2E2}" presName="horzFour" presStyleCnt="0"/>
      <dgm:spPr/>
      <dgm:t>
        <a:bodyPr/>
        <a:lstStyle/>
        <a:p>
          <a:endParaRPr lang="ru-RU"/>
        </a:p>
      </dgm:t>
    </dgm:pt>
  </dgm:ptLst>
  <dgm:cxnLst>
    <dgm:cxn modelId="{00969FDE-C2CC-4237-8A71-BFCFF34A7560}" srcId="{D2F46626-9ADA-4DD7-92DE-6865FE5D4F79}" destId="{F177266E-5B9A-4257-A87B-94B738C0C01B}" srcOrd="0" destOrd="0" parTransId="{927E22C6-2781-4B20-A278-8C553D4EA3B2}" sibTransId="{6B9B4210-CBDE-499E-8927-8CEAB3AC5E66}"/>
    <dgm:cxn modelId="{6202E8D3-62DB-F94A-B29F-AACDFCE62CB2}" srcId="{CACC2595-3C07-432E-9052-69101D746E30}" destId="{2F1BD7FB-B36A-2744-AE53-BCE53AFFC2E2}" srcOrd="0" destOrd="0" parTransId="{C3639134-1E14-5947-8628-97ED7DD751D0}" sibTransId="{24149B80-4977-D849-BE78-6239918F4A73}"/>
    <dgm:cxn modelId="{FF02087D-9C56-41F3-9A6A-702768F71F6E}" srcId="{3386A3EF-39FC-4862-85CE-EF959176681C}" destId="{ECA04690-1719-4802-93EF-586A63DAD402}" srcOrd="0" destOrd="0" parTransId="{E0296D9C-6D98-4D76-B67F-92F2D56B2FA7}" sibTransId="{300707D5-024A-4F53-B1BB-176C1B2D68EB}"/>
    <dgm:cxn modelId="{586C172B-A280-4BFC-807A-1284F98B51AC}" srcId="{2EE72AA8-BA55-44EA-8101-34CEA4FF6D1E}" destId="{D2F46626-9ADA-4DD7-92DE-6865FE5D4F79}" srcOrd="0" destOrd="0" parTransId="{0DAE26C3-CAA9-433B-A9ED-8CF15CDCE960}" sibTransId="{D0540F26-0A6C-4889-B8F3-D71B6D3DC381}"/>
    <dgm:cxn modelId="{7C9EFFBC-4A5F-4C2D-8750-470801055FB9}" type="presOf" srcId="{47BDD0D8-9610-4F5E-8776-6D2E55950539}" destId="{B507AD55-85BC-4D6D-AA49-3767700AEC3F}" srcOrd="0" destOrd="0" presId="urn:microsoft.com/office/officeart/2005/8/layout/hierarchy4"/>
    <dgm:cxn modelId="{62EEC019-C0DB-456A-AC6B-26B64CACFC6B}" srcId="{83F98A0E-326F-400B-945F-4742621879C3}" destId="{ED2F8960-532C-42E3-A5D7-59CEE9FE27FB}" srcOrd="0" destOrd="0" parTransId="{3C9CFED2-9552-42C8-89D7-16BC847229C2}" sibTransId="{660A1484-94C3-4A52-AAA0-7A15CED8CBAC}"/>
    <dgm:cxn modelId="{4D546731-9DBB-4196-9AA9-DFBD13AFD0B1}" srcId="{2FCCDED3-24A9-480A-8C02-37C913A84AD5}" destId="{39B90A52-FE21-4965-A198-4FA2E87B9F7B}" srcOrd="0" destOrd="0" parTransId="{EB1D0303-A9F0-4635-B16C-50A1A29EA19A}" sibTransId="{0183EFCA-9E52-4972-A231-C2AA7844342F}"/>
    <dgm:cxn modelId="{DC9B588E-6F5C-4A86-95E1-78DD90772A41}" srcId="{ED2F8960-532C-42E3-A5D7-59CEE9FE27FB}" destId="{2FCCDED3-24A9-480A-8C02-37C913A84AD5}" srcOrd="3" destOrd="0" parTransId="{F2A01DE9-A01F-43E7-AAF4-1DC79414D1A0}" sibTransId="{42EF72A3-F9A4-4625-AE8B-DA171EC62BE6}"/>
    <dgm:cxn modelId="{38345E24-AF8E-4F47-B9AC-C3D9B752012E}" srcId="{ED2F8960-532C-42E3-A5D7-59CEE9FE27FB}" destId="{D183E010-86D7-4DAA-B6AB-2E150AC6D657}" srcOrd="2" destOrd="0" parTransId="{C0ECBBCF-104B-429A-B5FE-E7B442F42E8F}" sibTransId="{39D8A49E-81D5-4D9F-B1A3-D25C90CC6BAF}"/>
    <dgm:cxn modelId="{6E2CE2DD-A80B-4672-9A10-03E7C817F9F2}" type="presOf" srcId="{83F98A0E-326F-400B-945F-4742621879C3}" destId="{161EC086-FE89-4EDF-A3E1-C82AA70829C8}" srcOrd="0" destOrd="0" presId="urn:microsoft.com/office/officeart/2005/8/layout/hierarchy4"/>
    <dgm:cxn modelId="{EDF877EA-254E-4FCC-880E-756EFBF019D8}" type="presOf" srcId="{E3E1D22D-8B6C-4D55-8E3C-F952FE4A2343}" destId="{65FFB825-C8E1-4B1B-8C08-74D47D92882B}" srcOrd="0" destOrd="0" presId="urn:microsoft.com/office/officeart/2005/8/layout/hierarchy4"/>
    <dgm:cxn modelId="{FBA7FE31-E3AE-44D3-92D2-158F104F30E9}" type="presOf" srcId="{3386A3EF-39FC-4862-85CE-EF959176681C}" destId="{EA0B7A2D-0ED7-461C-9860-75134EB01811}" srcOrd="0" destOrd="0" presId="urn:microsoft.com/office/officeart/2005/8/layout/hierarchy4"/>
    <dgm:cxn modelId="{0A336710-0CBC-4DF1-942E-E17DFECC6C85}" type="presOf" srcId="{ECA04690-1719-4802-93EF-586A63DAD402}" destId="{CD135939-9AA7-4833-9883-3C88415FF0E2}" srcOrd="0" destOrd="0" presId="urn:microsoft.com/office/officeart/2005/8/layout/hierarchy4"/>
    <dgm:cxn modelId="{847A77D2-A9BC-47C3-8AEA-FCE52EEE5929}" srcId="{2C0EF94C-1699-45C0-96D5-092E674CA255}" destId="{444D2513-75E6-4AA2-9FA1-E875BC662255}" srcOrd="0" destOrd="0" parTransId="{0E3D4B8A-8801-4CD8-B8E9-091159A186B6}" sibTransId="{DC4918CA-88FE-4A78-AD16-BE0513F13CCD}"/>
    <dgm:cxn modelId="{C9D3EE4E-5D29-4F0E-8619-0AA76ABB6AB2}" type="presOf" srcId="{2C0EF94C-1699-45C0-96D5-092E674CA255}" destId="{2CC0791C-9416-4BE5-ABFD-B00D97401A26}" srcOrd="0" destOrd="0" presId="urn:microsoft.com/office/officeart/2005/8/layout/hierarchy4"/>
    <dgm:cxn modelId="{9E8D4575-C53A-4C3E-BCED-D24D6066EC07}" type="presOf" srcId="{D2F46626-9ADA-4DD7-92DE-6865FE5D4F79}" destId="{848C207D-851F-4511-BB9B-1992CB2F8B34}" srcOrd="0" destOrd="0" presId="urn:microsoft.com/office/officeart/2005/8/layout/hierarchy4"/>
    <dgm:cxn modelId="{299CB2E8-CC12-40EB-AA1D-80DE34C097A1}" type="presOf" srcId="{AE261236-5872-4260-8D3F-8B96EE8A23E0}" destId="{F7C02C3A-DA0B-4455-958A-9F7FB3CCD729}" srcOrd="0" destOrd="0" presId="urn:microsoft.com/office/officeart/2005/8/layout/hierarchy4"/>
    <dgm:cxn modelId="{3EEAD3CD-3188-4803-8815-E1EB1BDFF03F}" type="presOf" srcId="{969E49DC-0B5E-41FC-B300-58737C157163}" destId="{F38735B8-45E9-46E5-9B37-639D47EDE7A1}" srcOrd="0" destOrd="0" presId="urn:microsoft.com/office/officeart/2005/8/layout/hierarchy4"/>
    <dgm:cxn modelId="{C0D4CD0E-D9B7-4CCA-9B46-E7D68B6E7814}" srcId="{47BDD0D8-9610-4F5E-8776-6D2E55950539}" destId="{2C0EF94C-1699-45C0-96D5-092E674CA255}" srcOrd="0" destOrd="0" parTransId="{5A5F6612-70E8-4192-B731-DECBDC24F4B1}" sibTransId="{0734C10F-9293-4F2C-A4DA-06EC0CA64B28}"/>
    <dgm:cxn modelId="{B6436106-09D8-1F40-8D71-DBB83A2F4538}" srcId="{444D2513-75E6-4AA2-9FA1-E875BC662255}" destId="{9B5BD1D1-62E6-D142-B625-03BDCF7E9832}" srcOrd="0" destOrd="0" parTransId="{D55F8C90-75DF-8846-8985-D63ADABF8BC5}" sibTransId="{9271D53C-2ECD-364D-9CAD-22C98F048362}"/>
    <dgm:cxn modelId="{5BC5449D-A3CA-468E-BFFB-23B692060395}" type="presOf" srcId="{CACC2595-3C07-432E-9052-69101D746E30}" destId="{35EE9F39-3836-40CD-ADC9-E28DFC53F936}" srcOrd="0" destOrd="0" presId="urn:microsoft.com/office/officeart/2005/8/layout/hierarchy4"/>
    <dgm:cxn modelId="{B73D9C6F-3955-462C-873B-5B5BA303967F}" type="presOf" srcId="{ED2F8960-532C-42E3-A5D7-59CEE9FE27FB}" destId="{0EF619B9-46EF-4858-913C-85DBC217F77B}" srcOrd="0" destOrd="0" presId="urn:microsoft.com/office/officeart/2005/8/layout/hierarchy4"/>
    <dgm:cxn modelId="{867154BF-1328-234E-8BE4-FAF7088B3A2F}" srcId="{969E49DC-0B5E-41FC-B300-58737C157163}" destId="{814CC0D0-DE14-6145-85BD-6F1A5BFD2B42}" srcOrd="0" destOrd="0" parTransId="{8232AA87-8261-D040-88EC-5F35245E0F22}" sibTransId="{08820CED-D51A-9246-A9C6-A96B29DCC946}"/>
    <dgm:cxn modelId="{9347E03C-4287-43A2-83C8-1519FD316A08}" type="presOf" srcId="{2F1BD7FB-B36A-2744-AE53-BCE53AFFC2E2}" destId="{5E2874D7-0AFF-8947-A06A-83B2542BAFD6}" srcOrd="0" destOrd="0" presId="urn:microsoft.com/office/officeart/2005/8/layout/hierarchy4"/>
    <dgm:cxn modelId="{95F56A38-0B87-4F12-BB20-A4895152286E}" srcId="{ECA04690-1719-4802-93EF-586A63DAD402}" destId="{0F0CDB3F-C68C-49FF-8C59-B235E0449D72}" srcOrd="0" destOrd="0" parTransId="{E5F14C96-2217-4466-9989-B09EA0B5DC6D}" sibTransId="{D1939582-18DC-4A73-985A-8A8BA4A17377}"/>
    <dgm:cxn modelId="{C3FD0A10-64CC-4591-B59C-A5A6954AFA0F}" srcId="{0F0CDB3F-C68C-49FF-8C59-B235E0449D72}" destId="{969E49DC-0B5E-41FC-B300-58737C157163}" srcOrd="0" destOrd="0" parTransId="{990379AE-0741-4968-ACEE-DF8DC5E98965}" sibTransId="{F51109DF-E330-46ED-9823-54A337E0AE8C}"/>
    <dgm:cxn modelId="{9F81F1B5-BA95-4112-A919-587F85F12290}" srcId="{9B5BD1D1-62E6-D142-B625-03BDCF7E9832}" destId="{530DC5EE-1510-43FF-A6C6-C41CA424BF66}" srcOrd="0" destOrd="0" parTransId="{797CFAE4-D554-40D7-9DD6-84A4C205BD48}" sibTransId="{CF1B4590-557C-4D96-8E87-4EEC3471C1C1}"/>
    <dgm:cxn modelId="{A1E64F6F-2B5C-45E7-8305-B7563884D716}" type="presOf" srcId="{D183E010-86D7-4DAA-B6AB-2E150AC6D657}" destId="{DDE4BEAF-20BA-4816-9D5F-19A754561A16}" srcOrd="0" destOrd="0" presId="urn:microsoft.com/office/officeart/2005/8/layout/hierarchy4"/>
    <dgm:cxn modelId="{A15D6821-EDBB-4F3B-A87F-6A76792CA0E7}" type="presOf" srcId="{39B90A52-FE21-4965-A198-4FA2E87B9F7B}" destId="{B10B8FB7-18C0-45BA-B4CC-A596D43BFEAF}" srcOrd="0" destOrd="0" presId="urn:microsoft.com/office/officeart/2005/8/layout/hierarchy4"/>
    <dgm:cxn modelId="{9754D254-DFA0-49CD-B426-7ADF2C3857AA}" type="presOf" srcId="{9B5BD1D1-62E6-D142-B625-03BDCF7E9832}" destId="{27938A3C-85C2-3249-9E34-E0BCFB54B163}" srcOrd="0" destOrd="0" presId="urn:microsoft.com/office/officeart/2005/8/layout/hierarchy4"/>
    <dgm:cxn modelId="{DA78B92D-6B13-4532-B252-0A28A47321A9}" type="presOf" srcId="{DC1F8385-6BD0-4287-82BF-68658A07C82B}" destId="{043606D0-3F0F-4D92-B756-74CFA3E7E408}" srcOrd="0" destOrd="0" presId="urn:microsoft.com/office/officeart/2005/8/layout/hierarchy4"/>
    <dgm:cxn modelId="{9DFD1417-EC94-4F33-A870-11ED3DFC1B36}" type="presOf" srcId="{814CC0D0-DE14-6145-85BD-6F1A5BFD2B42}" destId="{9D730B4B-6D64-104E-942E-427E8E25BB5D}" srcOrd="0" destOrd="0" presId="urn:microsoft.com/office/officeart/2005/8/layout/hierarchy4"/>
    <dgm:cxn modelId="{FBBCC48B-9DF2-404A-B822-1D50E951341C}" srcId="{DC1F8385-6BD0-4287-82BF-68658A07C82B}" destId="{AE261236-5872-4260-8D3F-8B96EE8A23E0}" srcOrd="0" destOrd="0" parTransId="{6792226C-1AD3-4FFD-B6FC-5702954EC87D}" sibTransId="{60FB31BD-A5E8-4AE9-BF79-04B4AC3497DC}"/>
    <dgm:cxn modelId="{B962DB8B-3EB5-4506-A0BC-B5D475C3BF60}" type="presOf" srcId="{0F0CDB3F-C68C-49FF-8C59-B235E0449D72}" destId="{2FAB456B-7981-487E-B1CA-5684E1A047B2}" srcOrd="0" destOrd="0" presId="urn:microsoft.com/office/officeart/2005/8/layout/hierarchy4"/>
    <dgm:cxn modelId="{57D012E7-1E51-4E43-ADB9-83EE160562CF}" srcId="{D183E010-86D7-4DAA-B6AB-2E150AC6D657}" destId="{2EE72AA8-BA55-44EA-8101-34CEA4FF6D1E}" srcOrd="0" destOrd="0" parTransId="{05FC1894-3B95-4E2E-BD8A-B6B0ED09EC79}" sibTransId="{34DF09B6-3F2C-4026-8DB1-ADCB5366DF3F}"/>
    <dgm:cxn modelId="{C4A5B5B1-DFC0-4411-987C-2967E4AF9E84}" srcId="{ED2F8960-532C-42E3-A5D7-59CEE9FE27FB}" destId="{47BDD0D8-9610-4F5E-8776-6D2E55950539}" srcOrd="1" destOrd="0" parTransId="{849B85D8-652C-450C-9569-60A4559D70C0}" sibTransId="{EF36C49D-448C-476C-B0A4-C43A5AF13C55}"/>
    <dgm:cxn modelId="{1253A29C-C929-43EF-8096-FF43020FC632}" type="presOf" srcId="{444D2513-75E6-4AA2-9FA1-E875BC662255}" destId="{71F03ABE-57C6-4F90-AF84-A97795158975}" srcOrd="0" destOrd="0" presId="urn:microsoft.com/office/officeart/2005/8/layout/hierarchy4"/>
    <dgm:cxn modelId="{82BE2A31-F524-4E4E-B36E-78CD937DC63E}" type="presOf" srcId="{530DC5EE-1510-43FF-A6C6-C41CA424BF66}" destId="{3F81B599-85A5-4E68-81B6-1ED51D89C82E}" srcOrd="0" destOrd="0" presId="urn:microsoft.com/office/officeart/2005/8/layout/hierarchy4"/>
    <dgm:cxn modelId="{48F12F81-B3F1-4DE7-B827-D9DD85618B9A}" srcId="{ED2F8960-532C-42E3-A5D7-59CEE9FE27FB}" destId="{E3E1D22D-8B6C-4D55-8E3C-F952FE4A2343}" srcOrd="0" destOrd="0" parTransId="{2296CBFD-049D-435B-AA53-9EC0B1AEFD0B}" sibTransId="{E93343BD-6FA7-4E04-AD68-77E983323163}"/>
    <dgm:cxn modelId="{984E6E91-249F-4301-BDE2-E71206383948}" srcId="{39B90A52-FE21-4965-A198-4FA2E87B9F7B}" destId="{CACC2595-3C07-432E-9052-69101D746E30}" srcOrd="0" destOrd="0" parTransId="{00539EC5-58EF-43B8-9469-C57A3BE25ADC}" sibTransId="{BCE0510C-2A69-4111-8021-D43A59AD7BA5}"/>
    <dgm:cxn modelId="{7D88ABCC-6622-4F2F-9BCC-6981766A1EB7}" type="presOf" srcId="{2EE72AA8-BA55-44EA-8101-34CEA4FF6D1E}" destId="{6517E56D-BD41-4ED3-99D7-FDF84FAE8C56}" srcOrd="0" destOrd="0" presId="urn:microsoft.com/office/officeart/2005/8/layout/hierarchy4"/>
    <dgm:cxn modelId="{8A298335-1757-4CD8-BFA7-E28C67E9B9C9}" srcId="{E3E1D22D-8B6C-4D55-8E3C-F952FE4A2343}" destId="{3386A3EF-39FC-4862-85CE-EF959176681C}" srcOrd="0" destOrd="0" parTransId="{CD4E9810-9C81-4720-8A5D-E7A1B318A450}" sibTransId="{0B6099CF-C3A2-4CD3-ABC3-F507FBCA1743}"/>
    <dgm:cxn modelId="{106481F9-B909-45B5-80D3-5F3B4C3B4122}" type="presOf" srcId="{F177266E-5B9A-4257-A87B-94B738C0C01B}" destId="{E9143633-18D8-40A8-A47A-86BEABC52912}" srcOrd="0" destOrd="0" presId="urn:microsoft.com/office/officeart/2005/8/layout/hierarchy4"/>
    <dgm:cxn modelId="{B51B1109-437A-4889-8983-BD469EA54919}" srcId="{F177266E-5B9A-4257-A87B-94B738C0C01B}" destId="{DC1F8385-6BD0-4287-82BF-68658A07C82B}" srcOrd="0" destOrd="0" parTransId="{47E5778C-7171-47B1-855E-17D243624686}" sibTransId="{0EB54247-294A-4629-ABFB-E12AB5211C33}"/>
    <dgm:cxn modelId="{C55FAF07-4B52-45A4-B5C2-9CC4867E5C9B}" type="presOf" srcId="{2FCCDED3-24A9-480A-8C02-37C913A84AD5}" destId="{C6E96FC7-D07B-4401-B01F-E617A54B7101}" srcOrd="0" destOrd="0" presId="urn:microsoft.com/office/officeart/2005/8/layout/hierarchy4"/>
    <dgm:cxn modelId="{2981A240-B228-4B56-BEF0-553AF50B6FBB}" type="presParOf" srcId="{161EC086-FE89-4EDF-A3E1-C82AA70829C8}" destId="{8FA368BD-45AB-464B-AC86-CF2EF2FD8E76}" srcOrd="0" destOrd="0" presId="urn:microsoft.com/office/officeart/2005/8/layout/hierarchy4"/>
    <dgm:cxn modelId="{B2830BDA-33A9-4A94-826D-FD7D0F45BB2D}" type="presParOf" srcId="{8FA368BD-45AB-464B-AC86-CF2EF2FD8E76}" destId="{0EF619B9-46EF-4858-913C-85DBC217F77B}" srcOrd="0" destOrd="0" presId="urn:microsoft.com/office/officeart/2005/8/layout/hierarchy4"/>
    <dgm:cxn modelId="{31C30C40-7555-4D73-B1BE-FBC116BC93AF}" type="presParOf" srcId="{8FA368BD-45AB-464B-AC86-CF2EF2FD8E76}" destId="{CFB3A964-B605-4BFD-BE90-4E7C49D6CFDD}" srcOrd="1" destOrd="0" presId="urn:microsoft.com/office/officeart/2005/8/layout/hierarchy4"/>
    <dgm:cxn modelId="{361867BD-7861-4BB4-AA62-1BBD43066B7C}" type="presParOf" srcId="{8FA368BD-45AB-464B-AC86-CF2EF2FD8E76}" destId="{78D7817B-BB02-466B-8296-35D971ED8AFC}" srcOrd="2" destOrd="0" presId="urn:microsoft.com/office/officeart/2005/8/layout/hierarchy4"/>
    <dgm:cxn modelId="{BC195555-3E79-44E1-ABEC-886C8C058322}" type="presParOf" srcId="{78D7817B-BB02-466B-8296-35D971ED8AFC}" destId="{1E09A252-2E0D-4629-B0D2-E0C2E24D405C}" srcOrd="0" destOrd="0" presId="urn:microsoft.com/office/officeart/2005/8/layout/hierarchy4"/>
    <dgm:cxn modelId="{9DD5AE13-AD14-4177-8FB3-9AA1AB39823C}" type="presParOf" srcId="{1E09A252-2E0D-4629-B0D2-E0C2E24D405C}" destId="{65FFB825-C8E1-4B1B-8C08-74D47D92882B}" srcOrd="0" destOrd="0" presId="urn:microsoft.com/office/officeart/2005/8/layout/hierarchy4"/>
    <dgm:cxn modelId="{790E939F-F807-4BCB-A07C-E079B0110220}" type="presParOf" srcId="{1E09A252-2E0D-4629-B0D2-E0C2E24D405C}" destId="{C663F9EF-2BA1-46FE-88BC-80AC05512141}" srcOrd="1" destOrd="0" presId="urn:microsoft.com/office/officeart/2005/8/layout/hierarchy4"/>
    <dgm:cxn modelId="{D469D114-AE74-4986-86A7-0614A8C2686F}" type="presParOf" srcId="{1E09A252-2E0D-4629-B0D2-E0C2E24D405C}" destId="{2BA5BBCB-5002-40E6-A8DA-9F715ED1097B}" srcOrd="2" destOrd="0" presId="urn:microsoft.com/office/officeart/2005/8/layout/hierarchy4"/>
    <dgm:cxn modelId="{9EB6720B-BCFE-4BFE-8276-7024110C4E68}" type="presParOf" srcId="{2BA5BBCB-5002-40E6-A8DA-9F715ED1097B}" destId="{5B9C3145-25BC-4342-ADF1-1920D7F905B4}" srcOrd="0" destOrd="0" presId="urn:microsoft.com/office/officeart/2005/8/layout/hierarchy4"/>
    <dgm:cxn modelId="{8E7AD504-7019-4F55-BDA4-5C6A74A0085B}" type="presParOf" srcId="{5B9C3145-25BC-4342-ADF1-1920D7F905B4}" destId="{EA0B7A2D-0ED7-461C-9860-75134EB01811}" srcOrd="0" destOrd="0" presId="urn:microsoft.com/office/officeart/2005/8/layout/hierarchy4"/>
    <dgm:cxn modelId="{83B5F06A-38EF-4589-BE9A-03A0EF45AB9C}" type="presParOf" srcId="{5B9C3145-25BC-4342-ADF1-1920D7F905B4}" destId="{F0AC80F9-A288-48B5-8E8B-574871C6E0B0}" srcOrd="1" destOrd="0" presId="urn:microsoft.com/office/officeart/2005/8/layout/hierarchy4"/>
    <dgm:cxn modelId="{C4760C87-CD15-44F3-AB5E-91D093840FB8}" type="presParOf" srcId="{5B9C3145-25BC-4342-ADF1-1920D7F905B4}" destId="{4081F199-D235-4CEC-967D-768AAB5AB0B9}" srcOrd="2" destOrd="0" presId="urn:microsoft.com/office/officeart/2005/8/layout/hierarchy4"/>
    <dgm:cxn modelId="{E6ECAE61-EB2D-4EB1-B6D2-DEE8A05F88A6}" type="presParOf" srcId="{4081F199-D235-4CEC-967D-768AAB5AB0B9}" destId="{211DFDB5-2DEF-4276-95F5-A78138CC9D89}" srcOrd="0" destOrd="0" presId="urn:microsoft.com/office/officeart/2005/8/layout/hierarchy4"/>
    <dgm:cxn modelId="{A7147126-166B-4055-A849-78CDC1CC08EE}" type="presParOf" srcId="{211DFDB5-2DEF-4276-95F5-A78138CC9D89}" destId="{CD135939-9AA7-4833-9883-3C88415FF0E2}" srcOrd="0" destOrd="0" presId="urn:microsoft.com/office/officeart/2005/8/layout/hierarchy4"/>
    <dgm:cxn modelId="{1E473109-DBFC-4704-BCC6-1E443BA7E212}" type="presParOf" srcId="{211DFDB5-2DEF-4276-95F5-A78138CC9D89}" destId="{32A38165-F85A-4E44-AE93-CF36089E0CC3}" srcOrd="1" destOrd="0" presId="urn:microsoft.com/office/officeart/2005/8/layout/hierarchy4"/>
    <dgm:cxn modelId="{F5128DAC-47FF-4805-98B2-ED5BA85DA9EE}" type="presParOf" srcId="{211DFDB5-2DEF-4276-95F5-A78138CC9D89}" destId="{72AFA965-CA03-4CF6-B46D-3D032716E947}" srcOrd="2" destOrd="0" presId="urn:microsoft.com/office/officeart/2005/8/layout/hierarchy4"/>
    <dgm:cxn modelId="{325A80A1-F824-4ADA-899A-8C6620BEFA59}" type="presParOf" srcId="{72AFA965-CA03-4CF6-B46D-3D032716E947}" destId="{E11D5A96-CF07-4742-BD9B-2C8CCFAD3774}" srcOrd="0" destOrd="0" presId="urn:microsoft.com/office/officeart/2005/8/layout/hierarchy4"/>
    <dgm:cxn modelId="{925EFB17-2ABA-452D-A316-7C1BE6190E78}" type="presParOf" srcId="{E11D5A96-CF07-4742-BD9B-2C8CCFAD3774}" destId="{2FAB456B-7981-487E-B1CA-5684E1A047B2}" srcOrd="0" destOrd="0" presId="urn:microsoft.com/office/officeart/2005/8/layout/hierarchy4"/>
    <dgm:cxn modelId="{E5A6080A-5845-473F-9BBD-1B1DE271A5CE}" type="presParOf" srcId="{E11D5A96-CF07-4742-BD9B-2C8CCFAD3774}" destId="{8DB9FC31-E715-4FC4-AF9C-0EEFC204147C}" srcOrd="1" destOrd="0" presId="urn:microsoft.com/office/officeart/2005/8/layout/hierarchy4"/>
    <dgm:cxn modelId="{D8E83447-4D6B-44A9-A583-E702D514B093}" type="presParOf" srcId="{E11D5A96-CF07-4742-BD9B-2C8CCFAD3774}" destId="{DBB35221-7752-4E52-B0C1-FABC3E98803B}" srcOrd="2" destOrd="0" presId="urn:microsoft.com/office/officeart/2005/8/layout/hierarchy4"/>
    <dgm:cxn modelId="{B7C98431-7F86-4A65-A0FF-CC17E9A8CA32}" type="presParOf" srcId="{DBB35221-7752-4E52-B0C1-FABC3E98803B}" destId="{BF9F13F7-115A-44CA-9B32-8CED1C4702AE}" srcOrd="0" destOrd="0" presId="urn:microsoft.com/office/officeart/2005/8/layout/hierarchy4"/>
    <dgm:cxn modelId="{4EA5C666-CD7A-4CCE-966A-617D2F6E308D}" type="presParOf" srcId="{BF9F13F7-115A-44CA-9B32-8CED1C4702AE}" destId="{F38735B8-45E9-46E5-9B37-639D47EDE7A1}" srcOrd="0" destOrd="0" presId="urn:microsoft.com/office/officeart/2005/8/layout/hierarchy4"/>
    <dgm:cxn modelId="{CF1A32DE-D9C0-40D3-A602-45DC94A29560}" type="presParOf" srcId="{BF9F13F7-115A-44CA-9B32-8CED1C4702AE}" destId="{159FA6AE-6A5F-1E4E-9D4B-08BAD00B703A}" srcOrd="1" destOrd="0" presId="urn:microsoft.com/office/officeart/2005/8/layout/hierarchy4"/>
    <dgm:cxn modelId="{97346CCE-CEF9-4B2A-BC19-84BB0655E643}" type="presParOf" srcId="{BF9F13F7-115A-44CA-9B32-8CED1C4702AE}" destId="{895C1040-CAD9-4E4D-B34E-53B0881CE6E3}" srcOrd="2" destOrd="0" presId="urn:microsoft.com/office/officeart/2005/8/layout/hierarchy4"/>
    <dgm:cxn modelId="{764CDB50-9A80-4088-A7C5-4913CE6BE2B6}" type="presParOf" srcId="{895C1040-CAD9-4E4D-B34E-53B0881CE6E3}" destId="{0FCFC2A2-F18C-2742-B999-D0251F59F5EF}" srcOrd="0" destOrd="0" presId="urn:microsoft.com/office/officeart/2005/8/layout/hierarchy4"/>
    <dgm:cxn modelId="{94E8E552-D715-40A4-A722-F48BA1537091}" type="presParOf" srcId="{0FCFC2A2-F18C-2742-B999-D0251F59F5EF}" destId="{9D730B4B-6D64-104E-942E-427E8E25BB5D}" srcOrd="0" destOrd="0" presId="urn:microsoft.com/office/officeart/2005/8/layout/hierarchy4"/>
    <dgm:cxn modelId="{20A8E382-CE7A-460E-96D2-E86C6FBE6CA2}" type="presParOf" srcId="{0FCFC2A2-F18C-2742-B999-D0251F59F5EF}" destId="{8639FF3A-5141-CC4D-9563-DF53BC233AD4}" srcOrd="1" destOrd="0" presId="urn:microsoft.com/office/officeart/2005/8/layout/hierarchy4"/>
    <dgm:cxn modelId="{C758F18D-3D1D-425D-9577-D7D13D12EBE9}" type="presParOf" srcId="{78D7817B-BB02-466B-8296-35D971ED8AFC}" destId="{AF061B67-0E6C-4FC6-B3A9-4371488763F1}" srcOrd="1" destOrd="0" presId="urn:microsoft.com/office/officeart/2005/8/layout/hierarchy4"/>
    <dgm:cxn modelId="{3F07E99B-A368-4DCE-8811-F4E43CE90F3E}" type="presParOf" srcId="{78D7817B-BB02-466B-8296-35D971ED8AFC}" destId="{760FB1F3-50F8-4252-BB12-940ED47C8824}" srcOrd="2" destOrd="0" presId="urn:microsoft.com/office/officeart/2005/8/layout/hierarchy4"/>
    <dgm:cxn modelId="{5AA9E940-4F59-40F4-8B65-0FDE10B5917E}" type="presParOf" srcId="{760FB1F3-50F8-4252-BB12-940ED47C8824}" destId="{B507AD55-85BC-4D6D-AA49-3767700AEC3F}" srcOrd="0" destOrd="0" presId="urn:microsoft.com/office/officeart/2005/8/layout/hierarchy4"/>
    <dgm:cxn modelId="{A4776031-CFE6-4025-9944-70FFAE134169}" type="presParOf" srcId="{760FB1F3-50F8-4252-BB12-940ED47C8824}" destId="{80A67DFE-5559-4BEF-84FA-7DF8D6213450}" srcOrd="1" destOrd="0" presId="urn:microsoft.com/office/officeart/2005/8/layout/hierarchy4"/>
    <dgm:cxn modelId="{31352C92-E258-4D43-9B8B-EE4CB8E5D674}" type="presParOf" srcId="{760FB1F3-50F8-4252-BB12-940ED47C8824}" destId="{F358C476-B1C8-4133-B1E2-FDE8C8145302}" srcOrd="2" destOrd="0" presId="urn:microsoft.com/office/officeart/2005/8/layout/hierarchy4"/>
    <dgm:cxn modelId="{575C57AA-037F-47F9-8369-FC272D6ECDCB}" type="presParOf" srcId="{F358C476-B1C8-4133-B1E2-FDE8C8145302}" destId="{EE6818C7-D557-47A2-8498-05C7449CDB19}" srcOrd="0" destOrd="0" presId="urn:microsoft.com/office/officeart/2005/8/layout/hierarchy4"/>
    <dgm:cxn modelId="{6FBB9736-443A-4F1A-AB86-870C0F4C0445}" type="presParOf" srcId="{EE6818C7-D557-47A2-8498-05C7449CDB19}" destId="{2CC0791C-9416-4BE5-ABFD-B00D97401A26}" srcOrd="0" destOrd="0" presId="urn:microsoft.com/office/officeart/2005/8/layout/hierarchy4"/>
    <dgm:cxn modelId="{F9F0B0C9-48BC-4F2C-AE58-5F8E600189CE}" type="presParOf" srcId="{EE6818C7-D557-47A2-8498-05C7449CDB19}" destId="{B860B358-F515-4078-880D-91B469268F51}" srcOrd="1" destOrd="0" presId="urn:microsoft.com/office/officeart/2005/8/layout/hierarchy4"/>
    <dgm:cxn modelId="{975E24C5-908B-45C5-9A91-C8739CBA612A}" type="presParOf" srcId="{EE6818C7-D557-47A2-8498-05C7449CDB19}" destId="{22C36261-3055-455D-BE81-8886A7894C95}" srcOrd="2" destOrd="0" presId="urn:microsoft.com/office/officeart/2005/8/layout/hierarchy4"/>
    <dgm:cxn modelId="{5E06C65B-D076-489B-848E-C9CAEAE4F87F}" type="presParOf" srcId="{22C36261-3055-455D-BE81-8886A7894C95}" destId="{257888E0-E866-485F-9B2B-E178612296BD}" srcOrd="0" destOrd="0" presId="urn:microsoft.com/office/officeart/2005/8/layout/hierarchy4"/>
    <dgm:cxn modelId="{941FE761-48DC-463B-8E98-C3C60DB26B73}" type="presParOf" srcId="{257888E0-E866-485F-9B2B-E178612296BD}" destId="{71F03ABE-57C6-4F90-AF84-A97795158975}" srcOrd="0" destOrd="0" presId="urn:microsoft.com/office/officeart/2005/8/layout/hierarchy4"/>
    <dgm:cxn modelId="{A64C5B02-E1C1-48FC-AABA-F8020E915B59}" type="presParOf" srcId="{257888E0-E866-485F-9B2B-E178612296BD}" destId="{A5D7F7D9-8C9E-D24B-BC48-D43981E2D96E}" srcOrd="1" destOrd="0" presId="urn:microsoft.com/office/officeart/2005/8/layout/hierarchy4"/>
    <dgm:cxn modelId="{0E95A93E-9170-4EF4-A1C2-E5A446D5BDCF}" type="presParOf" srcId="{257888E0-E866-485F-9B2B-E178612296BD}" destId="{7569D031-E43B-47ED-8641-66D22C2CF08B}" srcOrd="2" destOrd="0" presId="urn:microsoft.com/office/officeart/2005/8/layout/hierarchy4"/>
    <dgm:cxn modelId="{1C481E45-4BC7-4030-918A-CF6349BED06F}" type="presParOf" srcId="{7569D031-E43B-47ED-8641-66D22C2CF08B}" destId="{8921540E-77C1-AD48-ABBD-34D0774784BE}" srcOrd="0" destOrd="0" presId="urn:microsoft.com/office/officeart/2005/8/layout/hierarchy4"/>
    <dgm:cxn modelId="{E3FA71E4-9804-4A2B-939F-C230C67AEBCE}" type="presParOf" srcId="{8921540E-77C1-AD48-ABBD-34D0774784BE}" destId="{27938A3C-85C2-3249-9E34-E0BCFB54B163}" srcOrd="0" destOrd="0" presId="urn:microsoft.com/office/officeart/2005/8/layout/hierarchy4"/>
    <dgm:cxn modelId="{EB31DB27-49E3-4D66-968A-E5F8613D625F}" type="presParOf" srcId="{8921540E-77C1-AD48-ABBD-34D0774784BE}" destId="{EFF3B2F4-F71C-49D7-8857-284A7EA1A092}" srcOrd="1" destOrd="0" presId="urn:microsoft.com/office/officeart/2005/8/layout/hierarchy4"/>
    <dgm:cxn modelId="{9919A200-FCC4-46AF-99E3-93696756910C}" type="presParOf" srcId="{8921540E-77C1-AD48-ABBD-34D0774784BE}" destId="{0169F939-207F-FB4F-8E19-BA7B5B206F20}" srcOrd="2" destOrd="0" presId="urn:microsoft.com/office/officeart/2005/8/layout/hierarchy4"/>
    <dgm:cxn modelId="{71C2F76B-2DF6-44FD-9D97-01E8D88FBBD2}" type="presParOf" srcId="{0169F939-207F-FB4F-8E19-BA7B5B206F20}" destId="{9FC766C5-985B-410D-AEAD-18411255A78D}" srcOrd="0" destOrd="0" presId="urn:microsoft.com/office/officeart/2005/8/layout/hierarchy4"/>
    <dgm:cxn modelId="{464267CA-F0C0-4BFC-9536-BC9EEB790C1A}" type="presParOf" srcId="{9FC766C5-985B-410D-AEAD-18411255A78D}" destId="{3F81B599-85A5-4E68-81B6-1ED51D89C82E}" srcOrd="0" destOrd="0" presId="urn:microsoft.com/office/officeart/2005/8/layout/hierarchy4"/>
    <dgm:cxn modelId="{B5E3D7F1-13C9-4019-9E2D-EA859176D19E}" type="presParOf" srcId="{9FC766C5-985B-410D-AEAD-18411255A78D}" destId="{85BDC1EF-707E-41AC-96FE-980898454147}" srcOrd="1" destOrd="0" presId="urn:microsoft.com/office/officeart/2005/8/layout/hierarchy4"/>
    <dgm:cxn modelId="{5C404046-EE2C-46C6-9D6D-B375DC4E0CF9}" type="presParOf" srcId="{78D7817B-BB02-466B-8296-35D971ED8AFC}" destId="{F8F4436C-1D6D-4C59-928E-FF91001780FE}" srcOrd="3" destOrd="0" presId="urn:microsoft.com/office/officeart/2005/8/layout/hierarchy4"/>
    <dgm:cxn modelId="{9AB14849-F383-4F49-BADE-14E42E2F26B3}" type="presParOf" srcId="{78D7817B-BB02-466B-8296-35D971ED8AFC}" destId="{3C8778CA-44F2-4F3A-85FA-3893472E3B31}" srcOrd="4" destOrd="0" presId="urn:microsoft.com/office/officeart/2005/8/layout/hierarchy4"/>
    <dgm:cxn modelId="{112821FE-02E9-4A1A-9047-5C98C52D9C93}" type="presParOf" srcId="{3C8778CA-44F2-4F3A-85FA-3893472E3B31}" destId="{DDE4BEAF-20BA-4816-9D5F-19A754561A16}" srcOrd="0" destOrd="0" presId="urn:microsoft.com/office/officeart/2005/8/layout/hierarchy4"/>
    <dgm:cxn modelId="{ED7A8748-8E26-435F-9917-2820A2A5061A}" type="presParOf" srcId="{3C8778CA-44F2-4F3A-85FA-3893472E3B31}" destId="{63110BE2-0BCD-4B56-9697-58892C3ED72B}" srcOrd="1" destOrd="0" presId="urn:microsoft.com/office/officeart/2005/8/layout/hierarchy4"/>
    <dgm:cxn modelId="{545E73DF-ED47-434A-8532-486244D85937}" type="presParOf" srcId="{3C8778CA-44F2-4F3A-85FA-3893472E3B31}" destId="{B5ACE84B-9E13-473F-BB84-7A786CF1C162}" srcOrd="2" destOrd="0" presId="urn:microsoft.com/office/officeart/2005/8/layout/hierarchy4"/>
    <dgm:cxn modelId="{425C5168-EF7A-4A31-868E-746C857B6BBB}" type="presParOf" srcId="{B5ACE84B-9E13-473F-BB84-7A786CF1C162}" destId="{D4D96798-BC67-4A0C-BFA9-73109D454952}" srcOrd="0" destOrd="0" presId="urn:microsoft.com/office/officeart/2005/8/layout/hierarchy4"/>
    <dgm:cxn modelId="{C5394ECE-FB2A-426A-935F-ADE7B3E573CA}" type="presParOf" srcId="{D4D96798-BC67-4A0C-BFA9-73109D454952}" destId="{6517E56D-BD41-4ED3-99D7-FDF84FAE8C56}" srcOrd="0" destOrd="0" presId="urn:microsoft.com/office/officeart/2005/8/layout/hierarchy4"/>
    <dgm:cxn modelId="{AF06BB79-A76A-4822-B5CA-75CFA9C0E57B}" type="presParOf" srcId="{D4D96798-BC67-4A0C-BFA9-73109D454952}" destId="{56C10C4C-2CFB-495E-A703-59ABA305F03C}" srcOrd="1" destOrd="0" presId="urn:microsoft.com/office/officeart/2005/8/layout/hierarchy4"/>
    <dgm:cxn modelId="{198ADFA1-F6D1-4782-BFC0-3011D4286033}" type="presParOf" srcId="{D4D96798-BC67-4A0C-BFA9-73109D454952}" destId="{01A8CE9F-5152-4B41-9015-7B91BB5B004E}" srcOrd="2" destOrd="0" presId="urn:microsoft.com/office/officeart/2005/8/layout/hierarchy4"/>
    <dgm:cxn modelId="{C02A7723-4F7B-45E6-B607-79F9D7B8E76C}" type="presParOf" srcId="{01A8CE9F-5152-4B41-9015-7B91BB5B004E}" destId="{5F0F446C-22F4-400E-BD9C-2EB7E3C37E58}" srcOrd="0" destOrd="0" presId="urn:microsoft.com/office/officeart/2005/8/layout/hierarchy4"/>
    <dgm:cxn modelId="{8A9A2C2F-AD99-4DBD-896D-629A0230DD73}" type="presParOf" srcId="{5F0F446C-22F4-400E-BD9C-2EB7E3C37E58}" destId="{848C207D-851F-4511-BB9B-1992CB2F8B34}" srcOrd="0" destOrd="0" presId="urn:microsoft.com/office/officeart/2005/8/layout/hierarchy4"/>
    <dgm:cxn modelId="{5AE1773E-323F-44E8-BDE7-22F207A74AAE}" type="presParOf" srcId="{5F0F446C-22F4-400E-BD9C-2EB7E3C37E58}" destId="{B284C7E4-52B7-4D49-9F90-4BF2CECBE783}" srcOrd="1" destOrd="0" presId="urn:microsoft.com/office/officeart/2005/8/layout/hierarchy4"/>
    <dgm:cxn modelId="{AEB12057-9FEF-459B-AC80-AFA03E936BF2}" type="presParOf" srcId="{5F0F446C-22F4-400E-BD9C-2EB7E3C37E58}" destId="{8073CCD3-4DB6-401B-BE7E-186A67CCEEAD}" srcOrd="2" destOrd="0" presId="urn:microsoft.com/office/officeart/2005/8/layout/hierarchy4"/>
    <dgm:cxn modelId="{A1DA7C98-95BB-4A92-9A52-8D841AB6634B}" type="presParOf" srcId="{8073CCD3-4DB6-401B-BE7E-186A67CCEEAD}" destId="{0BD01EA5-EE7C-47D8-BAF3-3D18C2BCA866}" srcOrd="0" destOrd="0" presId="urn:microsoft.com/office/officeart/2005/8/layout/hierarchy4"/>
    <dgm:cxn modelId="{038E81FA-E877-496F-A624-3791C8BE53EC}" type="presParOf" srcId="{0BD01EA5-EE7C-47D8-BAF3-3D18C2BCA866}" destId="{E9143633-18D8-40A8-A47A-86BEABC52912}" srcOrd="0" destOrd="0" presId="urn:microsoft.com/office/officeart/2005/8/layout/hierarchy4"/>
    <dgm:cxn modelId="{537898EC-02BF-4DB1-81BB-862339C02540}" type="presParOf" srcId="{0BD01EA5-EE7C-47D8-BAF3-3D18C2BCA866}" destId="{5499D8D3-E3F4-4840-826D-3F0FC8E7CFD3}" srcOrd="1" destOrd="0" presId="urn:microsoft.com/office/officeart/2005/8/layout/hierarchy4"/>
    <dgm:cxn modelId="{CD060122-9788-4CD3-90EB-D2BF37DE4462}" type="presParOf" srcId="{0BD01EA5-EE7C-47D8-BAF3-3D18C2BCA866}" destId="{01FCDE5F-47C0-4AE5-9D71-B6281380670E}" srcOrd="2" destOrd="0" presId="urn:microsoft.com/office/officeart/2005/8/layout/hierarchy4"/>
    <dgm:cxn modelId="{ACB53BCA-7CBF-4FD5-A1B7-BF1E9867116A}" type="presParOf" srcId="{01FCDE5F-47C0-4AE5-9D71-B6281380670E}" destId="{636C2AD1-2D03-4B14-B457-C887DC7EC6B2}" srcOrd="0" destOrd="0" presId="urn:microsoft.com/office/officeart/2005/8/layout/hierarchy4"/>
    <dgm:cxn modelId="{86B1A5DC-7760-47CA-AC3E-1F017757672B}" type="presParOf" srcId="{636C2AD1-2D03-4B14-B457-C887DC7EC6B2}" destId="{043606D0-3F0F-4D92-B756-74CFA3E7E408}" srcOrd="0" destOrd="0" presId="urn:microsoft.com/office/officeart/2005/8/layout/hierarchy4"/>
    <dgm:cxn modelId="{03AA23ED-B10C-47B8-86BC-A43D7DE81A28}" type="presParOf" srcId="{636C2AD1-2D03-4B14-B457-C887DC7EC6B2}" destId="{A85C6CE2-47CC-4B05-B29D-866EC2421BF8}" srcOrd="1" destOrd="0" presId="urn:microsoft.com/office/officeart/2005/8/layout/hierarchy4"/>
    <dgm:cxn modelId="{333A802F-2466-4FCE-A5F6-9F59D661E833}" type="presParOf" srcId="{636C2AD1-2D03-4B14-B457-C887DC7EC6B2}" destId="{90E4B085-1820-4AB8-AE42-295990DA1169}" srcOrd="2" destOrd="0" presId="urn:microsoft.com/office/officeart/2005/8/layout/hierarchy4"/>
    <dgm:cxn modelId="{92B188DB-9F8A-4643-BA45-507F3E7EB64A}" type="presParOf" srcId="{90E4B085-1820-4AB8-AE42-295990DA1169}" destId="{C9DF2654-16BF-40BD-A04A-9782669C1B41}" srcOrd="0" destOrd="0" presId="urn:microsoft.com/office/officeart/2005/8/layout/hierarchy4"/>
    <dgm:cxn modelId="{33C7620D-5835-4D0E-BCA5-BDFDD40BFE19}" type="presParOf" srcId="{C9DF2654-16BF-40BD-A04A-9782669C1B41}" destId="{F7C02C3A-DA0B-4455-958A-9F7FB3CCD729}" srcOrd="0" destOrd="0" presId="urn:microsoft.com/office/officeart/2005/8/layout/hierarchy4"/>
    <dgm:cxn modelId="{93B3C86C-9C08-407A-9F83-1062E71226BA}" type="presParOf" srcId="{C9DF2654-16BF-40BD-A04A-9782669C1B41}" destId="{98D13991-CFF7-4279-A46C-5196DC4C8F0D}" srcOrd="1" destOrd="0" presId="urn:microsoft.com/office/officeart/2005/8/layout/hierarchy4"/>
    <dgm:cxn modelId="{FCDA351A-F4D7-407E-B3F9-E935AA14CE0C}" type="presParOf" srcId="{78D7817B-BB02-466B-8296-35D971ED8AFC}" destId="{3788B078-E8C7-4D09-9672-05C452CCCEFE}" srcOrd="5" destOrd="0" presId="urn:microsoft.com/office/officeart/2005/8/layout/hierarchy4"/>
    <dgm:cxn modelId="{6DC0CD93-BCF0-4FEF-8F32-5AC2B9536F05}" type="presParOf" srcId="{78D7817B-BB02-466B-8296-35D971ED8AFC}" destId="{7121E15A-A729-4F94-83D8-6D56D96EB625}" srcOrd="6" destOrd="0" presId="urn:microsoft.com/office/officeart/2005/8/layout/hierarchy4"/>
    <dgm:cxn modelId="{254BAD0E-4786-4087-A581-C03E7415CAB0}" type="presParOf" srcId="{7121E15A-A729-4F94-83D8-6D56D96EB625}" destId="{C6E96FC7-D07B-4401-B01F-E617A54B7101}" srcOrd="0" destOrd="0" presId="urn:microsoft.com/office/officeart/2005/8/layout/hierarchy4"/>
    <dgm:cxn modelId="{3F05C9EF-E2A6-4C0B-B7B9-8B83F42DB9D8}" type="presParOf" srcId="{7121E15A-A729-4F94-83D8-6D56D96EB625}" destId="{857C7281-408C-4E9A-A89B-F59C34EA6C3A}" srcOrd="1" destOrd="0" presId="urn:microsoft.com/office/officeart/2005/8/layout/hierarchy4"/>
    <dgm:cxn modelId="{12EEC496-6C53-4382-B75F-8FD57B4B0B67}" type="presParOf" srcId="{7121E15A-A729-4F94-83D8-6D56D96EB625}" destId="{4E3C1D4E-B4DB-4948-93DB-9AF903B8C55A}" srcOrd="2" destOrd="0" presId="urn:microsoft.com/office/officeart/2005/8/layout/hierarchy4"/>
    <dgm:cxn modelId="{A36D930F-3635-4196-B9AB-CEF69EA16DB3}" type="presParOf" srcId="{4E3C1D4E-B4DB-4948-93DB-9AF903B8C55A}" destId="{ED2363B6-3CC8-4CB4-9790-751E16F1F865}" srcOrd="0" destOrd="0" presId="urn:microsoft.com/office/officeart/2005/8/layout/hierarchy4"/>
    <dgm:cxn modelId="{ECCC885D-396F-405B-AC5E-BEBB413E0991}" type="presParOf" srcId="{ED2363B6-3CC8-4CB4-9790-751E16F1F865}" destId="{B10B8FB7-18C0-45BA-B4CC-A596D43BFEAF}" srcOrd="0" destOrd="0" presId="urn:microsoft.com/office/officeart/2005/8/layout/hierarchy4"/>
    <dgm:cxn modelId="{911F5017-3A92-446A-A670-167CDBF07D7A}" type="presParOf" srcId="{ED2363B6-3CC8-4CB4-9790-751E16F1F865}" destId="{3615313D-D326-49C2-8F1A-3CFC0A0E550F}" srcOrd="1" destOrd="0" presId="urn:microsoft.com/office/officeart/2005/8/layout/hierarchy4"/>
    <dgm:cxn modelId="{6EEF3836-CA08-4488-84B8-111EB1742DE8}" type="presParOf" srcId="{ED2363B6-3CC8-4CB4-9790-751E16F1F865}" destId="{4210CAB0-9C91-4523-AB3F-14B828CF6819}" srcOrd="2" destOrd="0" presId="urn:microsoft.com/office/officeart/2005/8/layout/hierarchy4"/>
    <dgm:cxn modelId="{12E4EE4D-D6ED-483D-9E02-8E88F1A04372}" type="presParOf" srcId="{4210CAB0-9C91-4523-AB3F-14B828CF6819}" destId="{49683C94-9E23-4F66-9DF8-C684E549DE4A}" srcOrd="0" destOrd="0" presId="urn:microsoft.com/office/officeart/2005/8/layout/hierarchy4"/>
    <dgm:cxn modelId="{15B54306-B118-4A14-ACA2-C85D004E57A5}" type="presParOf" srcId="{49683C94-9E23-4F66-9DF8-C684E549DE4A}" destId="{35EE9F39-3836-40CD-ADC9-E28DFC53F936}" srcOrd="0" destOrd="0" presId="urn:microsoft.com/office/officeart/2005/8/layout/hierarchy4"/>
    <dgm:cxn modelId="{737BEF13-889C-4F8B-BEE5-31D41E19E98D}" type="presParOf" srcId="{49683C94-9E23-4F66-9DF8-C684E549DE4A}" destId="{54C6CBA8-709C-064A-B932-019A223A5D11}" srcOrd="1" destOrd="0" presId="urn:microsoft.com/office/officeart/2005/8/layout/hierarchy4"/>
    <dgm:cxn modelId="{D1E7FF54-BD02-47B7-AC6E-6BC9B3D09895}" type="presParOf" srcId="{49683C94-9E23-4F66-9DF8-C684E549DE4A}" destId="{61E089FD-38B6-4F35-9F64-E0C93977DF92}" srcOrd="2" destOrd="0" presId="urn:microsoft.com/office/officeart/2005/8/layout/hierarchy4"/>
    <dgm:cxn modelId="{5F7EE306-1DB9-4208-856E-E06E99E99159}" type="presParOf" srcId="{61E089FD-38B6-4F35-9F64-E0C93977DF92}" destId="{2CCAA7D8-68BD-6043-956D-F5D8CAA1CFCB}" srcOrd="0" destOrd="0" presId="urn:microsoft.com/office/officeart/2005/8/layout/hierarchy4"/>
    <dgm:cxn modelId="{DEFC86C0-7C87-4508-867D-A04A016077FC}" type="presParOf" srcId="{2CCAA7D8-68BD-6043-956D-F5D8CAA1CFCB}" destId="{5E2874D7-0AFF-8947-A06A-83B2542BAFD6}" srcOrd="0" destOrd="0" presId="urn:microsoft.com/office/officeart/2005/8/layout/hierarchy4"/>
    <dgm:cxn modelId="{679233E2-A88F-4CE3-9FB6-F59F69924E15}" type="presParOf" srcId="{2CCAA7D8-68BD-6043-956D-F5D8CAA1CFCB}" destId="{384C8DB0-18EB-A54F-8CBA-7EF6A21D88B8}" srcOrd="1" destOrd="0" presId="urn:microsoft.com/office/officeart/2005/8/layout/hierarchy4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6AC552-57D5-4309-AEA3-AC7AA1077EC5}" type="doc">
      <dgm:prSet loTypeId="urn:microsoft.com/office/officeart/2005/8/layout/lProcess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466184C-B985-4D44-BFC7-4C46CBD87819}">
      <dgm:prSet phldrT="[Text]" custT="1"/>
      <dgm:spPr/>
      <dgm:t>
        <a:bodyPr/>
        <a:lstStyle/>
        <a:p>
          <a:r>
            <a:rPr lang="en-US" sz="3200" b="0" dirty="0" smtClean="0"/>
            <a:t>Accountability</a:t>
          </a:r>
          <a:endParaRPr lang="ru-RU" sz="3200" b="0" dirty="0"/>
        </a:p>
      </dgm:t>
    </dgm:pt>
    <dgm:pt modelId="{27DC6E86-748C-4DB3-BBD7-241DB69B35EE}" type="parTrans" cxnId="{15A67D11-0328-443A-9EE9-0C17608F0D27}">
      <dgm:prSet/>
      <dgm:spPr/>
      <dgm:t>
        <a:bodyPr/>
        <a:lstStyle/>
        <a:p>
          <a:endParaRPr lang="ru-RU"/>
        </a:p>
      </dgm:t>
    </dgm:pt>
    <dgm:pt modelId="{422410D8-A54D-4282-94B8-6778EB55DACC}" type="sibTrans" cxnId="{15A67D11-0328-443A-9EE9-0C17608F0D27}">
      <dgm:prSet/>
      <dgm:spPr/>
      <dgm:t>
        <a:bodyPr/>
        <a:lstStyle/>
        <a:p>
          <a:endParaRPr lang="ru-RU"/>
        </a:p>
      </dgm:t>
    </dgm:pt>
    <dgm:pt modelId="{D4B3AEFB-FE4E-46D3-8691-22D808F01ACA}">
      <dgm:prSet phldrT="[Text]"/>
      <dgm:spPr/>
      <dgm:t>
        <a:bodyPr/>
        <a:lstStyle/>
        <a:p>
          <a:r>
            <a:rPr lang="en-US" dirty="0" smtClean="0"/>
            <a:t>Quality measurement</a:t>
          </a:r>
          <a:endParaRPr lang="ru-RU" dirty="0"/>
        </a:p>
      </dgm:t>
    </dgm:pt>
    <dgm:pt modelId="{0CCBC15C-A483-4BBB-8ACB-9E1C3CB3E559}" type="parTrans" cxnId="{8A552CFF-9C0B-4352-802C-2B0F01DA50F5}">
      <dgm:prSet/>
      <dgm:spPr/>
      <dgm:t>
        <a:bodyPr/>
        <a:lstStyle/>
        <a:p>
          <a:endParaRPr lang="ru-RU"/>
        </a:p>
      </dgm:t>
    </dgm:pt>
    <dgm:pt modelId="{ABAD2AC0-C5DA-474C-9894-B608913E4D9A}" type="sibTrans" cxnId="{8A552CFF-9C0B-4352-802C-2B0F01DA50F5}">
      <dgm:prSet/>
      <dgm:spPr/>
      <dgm:t>
        <a:bodyPr/>
        <a:lstStyle/>
        <a:p>
          <a:endParaRPr lang="ru-RU"/>
        </a:p>
      </dgm:t>
    </dgm:pt>
    <dgm:pt modelId="{02C6D096-58F4-42E3-840A-C145258344F2}">
      <dgm:prSet phldrT="[Text]"/>
      <dgm:spPr/>
      <dgm:t>
        <a:bodyPr/>
        <a:lstStyle/>
        <a:p>
          <a:r>
            <a:rPr lang="en-US" dirty="0" smtClean="0"/>
            <a:t>Compliance culture</a:t>
          </a:r>
          <a:endParaRPr lang="ru-RU" dirty="0"/>
        </a:p>
      </dgm:t>
    </dgm:pt>
    <dgm:pt modelId="{4064EEAB-0792-40F7-9F33-BFD249BB88CF}" type="parTrans" cxnId="{903348C7-DB98-4195-A60B-DBCE0613A4C9}">
      <dgm:prSet/>
      <dgm:spPr/>
      <dgm:t>
        <a:bodyPr/>
        <a:lstStyle/>
        <a:p>
          <a:endParaRPr lang="ru-RU"/>
        </a:p>
      </dgm:t>
    </dgm:pt>
    <dgm:pt modelId="{EEAD2DC4-BB11-4331-A97A-8726F5E0798E}" type="sibTrans" cxnId="{903348C7-DB98-4195-A60B-DBCE0613A4C9}">
      <dgm:prSet/>
      <dgm:spPr/>
      <dgm:t>
        <a:bodyPr/>
        <a:lstStyle/>
        <a:p>
          <a:endParaRPr lang="ru-RU"/>
        </a:p>
      </dgm:t>
    </dgm:pt>
    <dgm:pt modelId="{D9AC0C50-AB1D-40C7-ABE1-1AF35C1332A1}">
      <dgm:prSet phldrT="[Text]" custT="1"/>
      <dgm:spPr/>
      <dgm:t>
        <a:bodyPr/>
        <a:lstStyle/>
        <a:p>
          <a:r>
            <a:rPr lang="en-US" sz="3200" dirty="0" smtClean="0"/>
            <a:t>Improvement</a:t>
          </a:r>
          <a:endParaRPr lang="ru-RU" sz="3200" dirty="0"/>
        </a:p>
      </dgm:t>
    </dgm:pt>
    <dgm:pt modelId="{930F3F6E-9114-4996-A71D-5F0D106059B0}" type="parTrans" cxnId="{5E1919B2-FE8B-48FB-9EC2-D628AF63295C}">
      <dgm:prSet/>
      <dgm:spPr/>
      <dgm:t>
        <a:bodyPr/>
        <a:lstStyle/>
        <a:p>
          <a:endParaRPr lang="ru-RU"/>
        </a:p>
      </dgm:t>
    </dgm:pt>
    <dgm:pt modelId="{803BB6C1-B207-4A22-A290-0B6E0D8051BE}" type="sibTrans" cxnId="{5E1919B2-FE8B-48FB-9EC2-D628AF63295C}">
      <dgm:prSet/>
      <dgm:spPr/>
      <dgm:t>
        <a:bodyPr/>
        <a:lstStyle/>
        <a:p>
          <a:endParaRPr lang="ru-RU"/>
        </a:p>
      </dgm:t>
    </dgm:pt>
    <dgm:pt modelId="{F0F2A04C-7113-42FC-800F-C2D8DECC26BC}">
      <dgm:prSet phldrT="[Text]"/>
      <dgm:spPr/>
      <dgm:t>
        <a:bodyPr/>
        <a:lstStyle/>
        <a:p>
          <a:r>
            <a:rPr lang="en-US" dirty="0" smtClean="0"/>
            <a:t>Quality assurance</a:t>
          </a:r>
          <a:endParaRPr lang="ru-RU" dirty="0"/>
        </a:p>
      </dgm:t>
    </dgm:pt>
    <dgm:pt modelId="{9EDA76B2-3B2E-42D7-A605-FC58470317F9}" type="parTrans" cxnId="{3BF2F173-AA86-4AE0-A01A-C9741128C870}">
      <dgm:prSet/>
      <dgm:spPr/>
      <dgm:t>
        <a:bodyPr/>
        <a:lstStyle/>
        <a:p>
          <a:endParaRPr lang="ru-RU"/>
        </a:p>
      </dgm:t>
    </dgm:pt>
    <dgm:pt modelId="{5FBEFEDE-F924-4947-ADCC-2C2FB411B33B}" type="sibTrans" cxnId="{3BF2F173-AA86-4AE0-A01A-C9741128C870}">
      <dgm:prSet/>
      <dgm:spPr/>
      <dgm:t>
        <a:bodyPr/>
        <a:lstStyle/>
        <a:p>
          <a:endParaRPr lang="ru-RU"/>
        </a:p>
      </dgm:t>
    </dgm:pt>
    <dgm:pt modelId="{55B342EA-6CDB-45A9-9C1A-C1B89521AF27}">
      <dgm:prSet phldrT="[Text]"/>
      <dgm:spPr/>
      <dgm:t>
        <a:bodyPr/>
        <a:lstStyle/>
        <a:p>
          <a:r>
            <a:rPr lang="en-US" dirty="0" smtClean="0"/>
            <a:t>Innovation and creativity</a:t>
          </a:r>
          <a:endParaRPr lang="ru-RU" dirty="0"/>
        </a:p>
      </dgm:t>
    </dgm:pt>
    <dgm:pt modelId="{8E8D49B5-F7E2-43B2-9AC8-153A2A292673}" type="parTrans" cxnId="{FB50AF1B-BEF8-4771-96DA-A2D6CB4E10CE}">
      <dgm:prSet/>
      <dgm:spPr/>
      <dgm:t>
        <a:bodyPr/>
        <a:lstStyle/>
        <a:p>
          <a:endParaRPr lang="ru-RU"/>
        </a:p>
      </dgm:t>
    </dgm:pt>
    <dgm:pt modelId="{27D1C31A-65FA-45FB-91D1-B7A327ADC3BD}" type="sibTrans" cxnId="{FB50AF1B-BEF8-4771-96DA-A2D6CB4E10CE}">
      <dgm:prSet/>
      <dgm:spPr/>
      <dgm:t>
        <a:bodyPr/>
        <a:lstStyle/>
        <a:p>
          <a:endParaRPr lang="ru-RU"/>
        </a:p>
      </dgm:t>
    </dgm:pt>
    <dgm:pt modelId="{CF1A56D2-C6E8-450D-945D-2D9A85D20A82}">
      <dgm:prSet/>
      <dgm:spPr/>
      <dgm:t>
        <a:bodyPr/>
        <a:lstStyle/>
        <a:p>
          <a:r>
            <a:rPr lang="en-US" dirty="0" err="1" smtClean="0"/>
            <a:t>Standartisation</a:t>
          </a:r>
          <a:endParaRPr lang="ru-RU" dirty="0"/>
        </a:p>
      </dgm:t>
    </dgm:pt>
    <dgm:pt modelId="{767F8E74-8610-4510-8E63-80D325CA4A94}" type="parTrans" cxnId="{D3D14BEF-06B2-4498-B59F-DB79ED55077C}">
      <dgm:prSet/>
      <dgm:spPr/>
      <dgm:t>
        <a:bodyPr/>
        <a:lstStyle/>
        <a:p>
          <a:endParaRPr lang="ru-RU"/>
        </a:p>
      </dgm:t>
    </dgm:pt>
    <dgm:pt modelId="{C03131BE-AF54-4FC1-926C-A6585575B1A0}" type="sibTrans" cxnId="{D3D14BEF-06B2-4498-B59F-DB79ED55077C}">
      <dgm:prSet/>
      <dgm:spPr/>
      <dgm:t>
        <a:bodyPr/>
        <a:lstStyle/>
        <a:p>
          <a:endParaRPr lang="ru-RU"/>
        </a:p>
      </dgm:t>
    </dgm:pt>
    <dgm:pt modelId="{5D4077BC-B604-41AC-9B0B-BF02ABC253FE}">
      <dgm:prSet/>
      <dgm:spPr/>
      <dgm:t>
        <a:bodyPr/>
        <a:lstStyle/>
        <a:p>
          <a:r>
            <a:rPr lang="en-US" dirty="0" smtClean="0"/>
            <a:t>Internal quality process</a:t>
          </a:r>
          <a:endParaRPr lang="ru-RU" dirty="0"/>
        </a:p>
      </dgm:t>
    </dgm:pt>
    <dgm:pt modelId="{38232C17-37EC-4B2A-9205-41C02B96B778}" type="parTrans" cxnId="{F95CB5CD-ADA2-4F4E-BA40-183AE1D78E0B}">
      <dgm:prSet/>
      <dgm:spPr/>
      <dgm:t>
        <a:bodyPr/>
        <a:lstStyle/>
        <a:p>
          <a:endParaRPr lang="ru-RU"/>
        </a:p>
      </dgm:t>
    </dgm:pt>
    <dgm:pt modelId="{B1B0934D-FC17-41F3-8D80-FE812DC355EC}" type="sibTrans" cxnId="{F95CB5CD-ADA2-4F4E-BA40-183AE1D78E0B}">
      <dgm:prSet/>
      <dgm:spPr/>
      <dgm:t>
        <a:bodyPr/>
        <a:lstStyle/>
        <a:p>
          <a:endParaRPr lang="ru-RU"/>
        </a:p>
      </dgm:t>
    </dgm:pt>
    <dgm:pt modelId="{8133CFE9-7008-4750-BFD1-A5EB6C93740D}" type="pres">
      <dgm:prSet presAssocID="{1A6AC552-57D5-4309-AEA3-AC7AA1077E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E9113A-F490-49C5-8DAD-7D0C14AF7104}" type="pres">
      <dgm:prSet presAssocID="{3466184C-B985-4D44-BFC7-4C46CBD87819}" presName="vertFlow" presStyleCnt="0"/>
      <dgm:spPr/>
    </dgm:pt>
    <dgm:pt modelId="{23A02EF9-F9AF-4553-8460-4ADD8E701C59}" type="pres">
      <dgm:prSet presAssocID="{3466184C-B985-4D44-BFC7-4C46CBD87819}" presName="header" presStyleLbl="node1" presStyleIdx="0" presStyleCnt="2"/>
      <dgm:spPr/>
      <dgm:t>
        <a:bodyPr/>
        <a:lstStyle/>
        <a:p>
          <a:endParaRPr lang="ru-RU"/>
        </a:p>
      </dgm:t>
    </dgm:pt>
    <dgm:pt modelId="{6D1750D9-977E-4566-B111-4F71E6F936DC}" type="pres">
      <dgm:prSet presAssocID="{0CCBC15C-A483-4BBB-8ACB-9E1C3CB3E559}" presName="parTrans" presStyleLbl="sibTrans2D1" presStyleIdx="0" presStyleCnt="6"/>
      <dgm:spPr/>
      <dgm:t>
        <a:bodyPr/>
        <a:lstStyle/>
        <a:p>
          <a:endParaRPr lang="ru-RU"/>
        </a:p>
      </dgm:t>
    </dgm:pt>
    <dgm:pt modelId="{BCDAAC96-9EF1-442A-93A5-E661424BD56E}" type="pres">
      <dgm:prSet presAssocID="{D4B3AEFB-FE4E-46D3-8691-22D808F01ACA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83351-6196-4FF5-A26E-13C0A7F733FF}" type="pres">
      <dgm:prSet presAssocID="{ABAD2AC0-C5DA-474C-9894-B608913E4D9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6BF7F1C-BC5E-4F37-8AA4-8E40C5A62285}" type="pres">
      <dgm:prSet presAssocID="{CF1A56D2-C6E8-450D-945D-2D9A85D20A82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62855-F1F9-44C9-AE87-B9FBED0E142B}" type="pres">
      <dgm:prSet presAssocID="{C03131BE-AF54-4FC1-926C-A6585575B1A0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D40875C-184E-460F-AF3C-93026A1980DB}" type="pres">
      <dgm:prSet presAssocID="{02C6D096-58F4-42E3-840A-C145258344F2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93E54-5D11-4970-95DF-FABADB3D0F8E}" type="pres">
      <dgm:prSet presAssocID="{3466184C-B985-4D44-BFC7-4C46CBD87819}" presName="hSp" presStyleCnt="0"/>
      <dgm:spPr/>
    </dgm:pt>
    <dgm:pt modelId="{214E3368-2327-4B76-A174-2930053C5717}" type="pres">
      <dgm:prSet presAssocID="{D9AC0C50-AB1D-40C7-ABE1-1AF35C1332A1}" presName="vertFlow" presStyleCnt="0"/>
      <dgm:spPr/>
    </dgm:pt>
    <dgm:pt modelId="{36C4762E-1E40-41B2-84D3-9B9CB532BE54}" type="pres">
      <dgm:prSet presAssocID="{D9AC0C50-AB1D-40C7-ABE1-1AF35C1332A1}" presName="header" presStyleLbl="node1" presStyleIdx="1" presStyleCnt="2"/>
      <dgm:spPr/>
      <dgm:t>
        <a:bodyPr/>
        <a:lstStyle/>
        <a:p>
          <a:endParaRPr lang="ru-RU"/>
        </a:p>
      </dgm:t>
    </dgm:pt>
    <dgm:pt modelId="{9A0EBDF9-43D6-4653-8CCD-17D6C4B8D632}" type="pres">
      <dgm:prSet presAssocID="{9EDA76B2-3B2E-42D7-A605-FC58470317F9}" presName="parTrans" presStyleLbl="sibTrans2D1" presStyleIdx="3" presStyleCnt="6"/>
      <dgm:spPr/>
      <dgm:t>
        <a:bodyPr/>
        <a:lstStyle/>
        <a:p>
          <a:endParaRPr lang="ru-RU"/>
        </a:p>
      </dgm:t>
    </dgm:pt>
    <dgm:pt modelId="{8DF99829-DA74-4C7B-B018-6756CB570689}" type="pres">
      <dgm:prSet presAssocID="{F0F2A04C-7113-42FC-800F-C2D8DECC26BC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D8B4F-9E64-4DFF-B0BD-AC96521ECD49}" type="pres">
      <dgm:prSet presAssocID="{5FBEFEDE-F924-4947-ADCC-2C2FB411B33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4A22916-3898-4E6E-AA05-6327BFF268AA}" type="pres">
      <dgm:prSet presAssocID="{55B342EA-6CDB-45A9-9C1A-C1B89521AF27}" presName="child" presStyleLbl="alignAccFollowNode1" presStyleIdx="4" presStyleCnt="6" custLinFactNeighborX="-702" custLinFactNeighborY="-29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D91D5-4F00-469F-A604-67469A50FF19}" type="pres">
      <dgm:prSet presAssocID="{27D1C31A-65FA-45FB-91D1-B7A327ADC3BD}" presName="sibTrans" presStyleLbl="sibTrans2D1" presStyleIdx="5" presStyleCnt="6"/>
      <dgm:spPr/>
      <dgm:t>
        <a:bodyPr/>
        <a:lstStyle/>
        <a:p>
          <a:endParaRPr lang="ru-RU"/>
        </a:p>
      </dgm:t>
    </dgm:pt>
    <dgm:pt modelId="{287AF448-1EFB-4031-91E6-581EF435C648}" type="pres">
      <dgm:prSet presAssocID="{5D4077BC-B604-41AC-9B0B-BF02ABC253FE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5F726-28B1-41F1-B4B8-9A67BD191D21}" type="presOf" srcId="{55B342EA-6CDB-45A9-9C1A-C1B89521AF27}" destId="{D4A22916-3898-4E6E-AA05-6327BFF268AA}" srcOrd="0" destOrd="0" presId="urn:microsoft.com/office/officeart/2005/8/layout/lProcess1"/>
    <dgm:cxn modelId="{3BF2F173-AA86-4AE0-A01A-C9741128C870}" srcId="{D9AC0C50-AB1D-40C7-ABE1-1AF35C1332A1}" destId="{F0F2A04C-7113-42FC-800F-C2D8DECC26BC}" srcOrd="0" destOrd="0" parTransId="{9EDA76B2-3B2E-42D7-A605-FC58470317F9}" sibTransId="{5FBEFEDE-F924-4947-ADCC-2C2FB411B33B}"/>
    <dgm:cxn modelId="{05BE8391-B664-478A-ADC5-D0745194EC58}" type="presOf" srcId="{02C6D096-58F4-42E3-840A-C145258344F2}" destId="{9D40875C-184E-460F-AF3C-93026A1980DB}" srcOrd="0" destOrd="0" presId="urn:microsoft.com/office/officeart/2005/8/layout/lProcess1"/>
    <dgm:cxn modelId="{24D3ED87-DC23-4ED1-A998-2665D0A42564}" type="presOf" srcId="{27D1C31A-65FA-45FB-91D1-B7A327ADC3BD}" destId="{718D91D5-4F00-469F-A604-67469A50FF19}" srcOrd="0" destOrd="0" presId="urn:microsoft.com/office/officeart/2005/8/layout/lProcess1"/>
    <dgm:cxn modelId="{1AC5C144-4980-47CA-8F77-92BB26726817}" type="presOf" srcId="{5D4077BC-B604-41AC-9B0B-BF02ABC253FE}" destId="{287AF448-1EFB-4031-91E6-581EF435C648}" srcOrd="0" destOrd="0" presId="urn:microsoft.com/office/officeart/2005/8/layout/lProcess1"/>
    <dgm:cxn modelId="{8A552CFF-9C0B-4352-802C-2B0F01DA50F5}" srcId="{3466184C-B985-4D44-BFC7-4C46CBD87819}" destId="{D4B3AEFB-FE4E-46D3-8691-22D808F01ACA}" srcOrd="0" destOrd="0" parTransId="{0CCBC15C-A483-4BBB-8ACB-9E1C3CB3E559}" sibTransId="{ABAD2AC0-C5DA-474C-9894-B608913E4D9A}"/>
    <dgm:cxn modelId="{15A67D11-0328-443A-9EE9-0C17608F0D27}" srcId="{1A6AC552-57D5-4309-AEA3-AC7AA1077EC5}" destId="{3466184C-B985-4D44-BFC7-4C46CBD87819}" srcOrd="0" destOrd="0" parTransId="{27DC6E86-748C-4DB3-BBD7-241DB69B35EE}" sibTransId="{422410D8-A54D-4282-94B8-6778EB55DACC}"/>
    <dgm:cxn modelId="{1BF1DB7D-5906-44BC-863E-05B3329B86D0}" type="presOf" srcId="{C03131BE-AF54-4FC1-926C-A6585575B1A0}" destId="{50762855-F1F9-44C9-AE87-B9FBED0E142B}" srcOrd="0" destOrd="0" presId="urn:microsoft.com/office/officeart/2005/8/layout/lProcess1"/>
    <dgm:cxn modelId="{903348C7-DB98-4195-A60B-DBCE0613A4C9}" srcId="{3466184C-B985-4D44-BFC7-4C46CBD87819}" destId="{02C6D096-58F4-42E3-840A-C145258344F2}" srcOrd="2" destOrd="0" parTransId="{4064EEAB-0792-40F7-9F33-BFD249BB88CF}" sibTransId="{EEAD2DC4-BB11-4331-A97A-8726F5E0798E}"/>
    <dgm:cxn modelId="{FB50AF1B-BEF8-4771-96DA-A2D6CB4E10CE}" srcId="{D9AC0C50-AB1D-40C7-ABE1-1AF35C1332A1}" destId="{55B342EA-6CDB-45A9-9C1A-C1B89521AF27}" srcOrd="1" destOrd="0" parTransId="{8E8D49B5-F7E2-43B2-9AC8-153A2A292673}" sibTransId="{27D1C31A-65FA-45FB-91D1-B7A327ADC3BD}"/>
    <dgm:cxn modelId="{D3D14BEF-06B2-4498-B59F-DB79ED55077C}" srcId="{3466184C-B985-4D44-BFC7-4C46CBD87819}" destId="{CF1A56D2-C6E8-450D-945D-2D9A85D20A82}" srcOrd="1" destOrd="0" parTransId="{767F8E74-8610-4510-8E63-80D325CA4A94}" sibTransId="{C03131BE-AF54-4FC1-926C-A6585575B1A0}"/>
    <dgm:cxn modelId="{AB2292CA-5556-48EF-B971-5262571E80A1}" type="presOf" srcId="{3466184C-B985-4D44-BFC7-4C46CBD87819}" destId="{23A02EF9-F9AF-4553-8460-4ADD8E701C59}" srcOrd="0" destOrd="0" presId="urn:microsoft.com/office/officeart/2005/8/layout/lProcess1"/>
    <dgm:cxn modelId="{969726AA-25EF-4EE4-8F54-C2D579FE6A2F}" type="presOf" srcId="{D4B3AEFB-FE4E-46D3-8691-22D808F01ACA}" destId="{BCDAAC96-9EF1-442A-93A5-E661424BD56E}" srcOrd="0" destOrd="0" presId="urn:microsoft.com/office/officeart/2005/8/layout/lProcess1"/>
    <dgm:cxn modelId="{4009663A-41E9-4CB8-B37C-604AE335472E}" type="presOf" srcId="{CF1A56D2-C6E8-450D-945D-2D9A85D20A82}" destId="{F6BF7F1C-BC5E-4F37-8AA4-8E40C5A62285}" srcOrd="0" destOrd="0" presId="urn:microsoft.com/office/officeart/2005/8/layout/lProcess1"/>
    <dgm:cxn modelId="{005281FF-738B-40C0-A0C0-B80CABF1A706}" type="presOf" srcId="{D9AC0C50-AB1D-40C7-ABE1-1AF35C1332A1}" destId="{36C4762E-1E40-41B2-84D3-9B9CB532BE54}" srcOrd="0" destOrd="0" presId="urn:microsoft.com/office/officeart/2005/8/layout/lProcess1"/>
    <dgm:cxn modelId="{F95CB5CD-ADA2-4F4E-BA40-183AE1D78E0B}" srcId="{D9AC0C50-AB1D-40C7-ABE1-1AF35C1332A1}" destId="{5D4077BC-B604-41AC-9B0B-BF02ABC253FE}" srcOrd="2" destOrd="0" parTransId="{38232C17-37EC-4B2A-9205-41C02B96B778}" sibTransId="{B1B0934D-FC17-41F3-8D80-FE812DC355EC}"/>
    <dgm:cxn modelId="{5E1919B2-FE8B-48FB-9EC2-D628AF63295C}" srcId="{1A6AC552-57D5-4309-AEA3-AC7AA1077EC5}" destId="{D9AC0C50-AB1D-40C7-ABE1-1AF35C1332A1}" srcOrd="1" destOrd="0" parTransId="{930F3F6E-9114-4996-A71D-5F0D106059B0}" sibTransId="{803BB6C1-B207-4A22-A290-0B6E0D8051BE}"/>
    <dgm:cxn modelId="{41C6589D-965A-4DBD-A6A6-2DD02575C63A}" type="presOf" srcId="{F0F2A04C-7113-42FC-800F-C2D8DECC26BC}" destId="{8DF99829-DA74-4C7B-B018-6756CB570689}" srcOrd="0" destOrd="0" presId="urn:microsoft.com/office/officeart/2005/8/layout/lProcess1"/>
    <dgm:cxn modelId="{61B4CDCB-862E-4023-886F-B21EFF637362}" type="presOf" srcId="{5FBEFEDE-F924-4947-ADCC-2C2FB411B33B}" destId="{98AD8B4F-9E64-4DFF-B0BD-AC96521ECD49}" srcOrd="0" destOrd="0" presId="urn:microsoft.com/office/officeart/2005/8/layout/lProcess1"/>
    <dgm:cxn modelId="{DD10E5DF-CC27-4434-B3C3-08E684C825E2}" type="presOf" srcId="{9EDA76B2-3B2E-42D7-A605-FC58470317F9}" destId="{9A0EBDF9-43D6-4653-8CCD-17D6C4B8D632}" srcOrd="0" destOrd="0" presId="urn:microsoft.com/office/officeart/2005/8/layout/lProcess1"/>
    <dgm:cxn modelId="{EF9426BD-609F-453E-B25B-F631B4CAF5E3}" type="presOf" srcId="{0CCBC15C-A483-4BBB-8ACB-9E1C3CB3E559}" destId="{6D1750D9-977E-4566-B111-4F71E6F936DC}" srcOrd="0" destOrd="0" presId="urn:microsoft.com/office/officeart/2005/8/layout/lProcess1"/>
    <dgm:cxn modelId="{2C51C8FE-2124-4A1E-9AD5-594672F24006}" type="presOf" srcId="{ABAD2AC0-C5DA-474C-9894-B608913E4D9A}" destId="{B8683351-6196-4FF5-A26E-13C0A7F733FF}" srcOrd="0" destOrd="0" presId="urn:microsoft.com/office/officeart/2005/8/layout/lProcess1"/>
    <dgm:cxn modelId="{B9195B0D-FDDF-4825-90E8-E9CD09FDF7A1}" type="presOf" srcId="{1A6AC552-57D5-4309-AEA3-AC7AA1077EC5}" destId="{8133CFE9-7008-4750-BFD1-A5EB6C93740D}" srcOrd="0" destOrd="0" presId="urn:microsoft.com/office/officeart/2005/8/layout/lProcess1"/>
    <dgm:cxn modelId="{CEFC668F-7FC9-4380-A46F-8BFD9B590D4E}" type="presParOf" srcId="{8133CFE9-7008-4750-BFD1-A5EB6C93740D}" destId="{21E9113A-F490-49C5-8DAD-7D0C14AF7104}" srcOrd="0" destOrd="0" presId="urn:microsoft.com/office/officeart/2005/8/layout/lProcess1"/>
    <dgm:cxn modelId="{7C490895-6C21-4E25-B169-5AADCC7B65CD}" type="presParOf" srcId="{21E9113A-F490-49C5-8DAD-7D0C14AF7104}" destId="{23A02EF9-F9AF-4553-8460-4ADD8E701C59}" srcOrd="0" destOrd="0" presId="urn:microsoft.com/office/officeart/2005/8/layout/lProcess1"/>
    <dgm:cxn modelId="{FBF8A9BE-8E3B-48BC-B6EC-885D855C6919}" type="presParOf" srcId="{21E9113A-F490-49C5-8DAD-7D0C14AF7104}" destId="{6D1750D9-977E-4566-B111-4F71E6F936DC}" srcOrd="1" destOrd="0" presId="urn:microsoft.com/office/officeart/2005/8/layout/lProcess1"/>
    <dgm:cxn modelId="{D02C8483-9B8F-4B9F-90A1-577D6605B237}" type="presParOf" srcId="{21E9113A-F490-49C5-8DAD-7D0C14AF7104}" destId="{BCDAAC96-9EF1-442A-93A5-E661424BD56E}" srcOrd="2" destOrd="0" presId="urn:microsoft.com/office/officeart/2005/8/layout/lProcess1"/>
    <dgm:cxn modelId="{561EF810-F859-488F-9CBC-C7108C788A5C}" type="presParOf" srcId="{21E9113A-F490-49C5-8DAD-7D0C14AF7104}" destId="{B8683351-6196-4FF5-A26E-13C0A7F733FF}" srcOrd="3" destOrd="0" presId="urn:microsoft.com/office/officeart/2005/8/layout/lProcess1"/>
    <dgm:cxn modelId="{792C7261-1C82-40D2-8284-97F6A3AFAE76}" type="presParOf" srcId="{21E9113A-F490-49C5-8DAD-7D0C14AF7104}" destId="{F6BF7F1C-BC5E-4F37-8AA4-8E40C5A62285}" srcOrd="4" destOrd="0" presId="urn:microsoft.com/office/officeart/2005/8/layout/lProcess1"/>
    <dgm:cxn modelId="{35B842E7-2E1A-4FC5-A6DB-991BA1106010}" type="presParOf" srcId="{21E9113A-F490-49C5-8DAD-7D0C14AF7104}" destId="{50762855-F1F9-44C9-AE87-B9FBED0E142B}" srcOrd="5" destOrd="0" presId="urn:microsoft.com/office/officeart/2005/8/layout/lProcess1"/>
    <dgm:cxn modelId="{887E83C0-60BB-47FD-BAC9-4759E2E9611D}" type="presParOf" srcId="{21E9113A-F490-49C5-8DAD-7D0C14AF7104}" destId="{9D40875C-184E-460F-AF3C-93026A1980DB}" srcOrd="6" destOrd="0" presId="urn:microsoft.com/office/officeart/2005/8/layout/lProcess1"/>
    <dgm:cxn modelId="{B409B0F3-3B4D-4F52-8D1C-E2B0658019FA}" type="presParOf" srcId="{8133CFE9-7008-4750-BFD1-A5EB6C93740D}" destId="{E4193E54-5D11-4970-95DF-FABADB3D0F8E}" srcOrd="1" destOrd="0" presId="urn:microsoft.com/office/officeart/2005/8/layout/lProcess1"/>
    <dgm:cxn modelId="{0D9AD3D2-1997-4EFF-81E4-6A02ACE08D82}" type="presParOf" srcId="{8133CFE9-7008-4750-BFD1-A5EB6C93740D}" destId="{214E3368-2327-4B76-A174-2930053C5717}" srcOrd="2" destOrd="0" presId="urn:microsoft.com/office/officeart/2005/8/layout/lProcess1"/>
    <dgm:cxn modelId="{CA1AD800-F1A5-4A6C-BE0C-84CDD76E8203}" type="presParOf" srcId="{214E3368-2327-4B76-A174-2930053C5717}" destId="{36C4762E-1E40-41B2-84D3-9B9CB532BE54}" srcOrd="0" destOrd="0" presId="urn:microsoft.com/office/officeart/2005/8/layout/lProcess1"/>
    <dgm:cxn modelId="{4F45010B-46B3-4D77-BD66-C86F1538FC9A}" type="presParOf" srcId="{214E3368-2327-4B76-A174-2930053C5717}" destId="{9A0EBDF9-43D6-4653-8CCD-17D6C4B8D632}" srcOrd="1" destOrd="0" presId="urn:microsoft.com/office/officeart/2005/8/layout/lProcess1"/>
    <dgm:cxn modelId="{19DC48D0-B19B-4CEE-AE28-46BF0651CEE5}" type="presParOf" srcId="{214E3368-2327-4B76-A174-2930053C5717}" destId="{8DF99829-DA74-4C7B-B018-6756CB570689}" srcOrd="2" destOrd="0" presId="urn:microsoft.com/office/officeart/2005/8/layout/lProcess1"/>
    <dgm:cxn modelId="{300EDB37-B944-4F95-AE84-6B6D39CCA3D7}" type="presParOf" srcId="{214E3368-2327-4B76-A174-2930053C5717}" destId="{98AD8B4F-9E64-4DFF-B0BD-AC96521ECD49}" srcOrd="3" destOrd="0" presId="urn:microsoft.com/office/officeart/2005/8/layout/lProcess1"/>
    <dgm:cxn modelId="{5240780C-D23B-43DA-9ED0-B9EC2C9880F1}" type="presParOf" srcId="{214E3368-2327-4B76-A174-2930053C5717}" destId="{D4A22916-3898-4E6E-AA05-6327BFF268AA}" srcOrd="4" destOrd="0" presId="urn:microsoft.com/office/officeart/2005/8/layout/lProcess1"/>
    <dgm:cxn modelId="{B3642DA5-2567-4D7E-860B-FA966CAF5F06}" type="presParOf" srcId="{214E3368-2327-4B76-A174-2930053C5717}" destId="{718D91D5-4F00-469F-A604-67469A50FF19}" srcOrd="5" destOrd="0" presId="urn:microsoft.com/office/officeart/2005/8/layout/lProcess1"/>
    <dgm:cxn modelId="{D2CD5240-7567-4F9D-B780-9825D91BCB89}" type="presParOf" srcId="{214E3368-2327-4B76-A174-2930053C5717}" destId="{287AF448-1EFB-4031-91E6-581EF435C648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BF552-EA4C-45EF-9CEA-83CC1EDE82C9}">
      <dsp:nvSpPr>
        <dsp:cNvPr id="0" name=""/>
        <dsp:cNvSpPr/>
      </dsp:nvSpPr>
      <dsp:spPr>
        <a:xfrm>
          <a:off x="4332701" y="875684"/>
          <a:ext cx="2353218" cy="401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316"/>
              </a:lnTo>
              <a:lnTo>
                <a:pt x="2353218" y="273316"/>
              </a:lnTo>
              <a:lnTo>
                <a:pt x="2353218" y="401068"/>
              </a:lnTo>
            </a:path>
          </a:pathLst>
        </a:custGeom>
        <a:noFill/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51F77-A8AD-4B3E-870C-46EBE81EFD13}">
      <dsp:nvSpPr>
        <dsp:cNvPr id="0" name=""/>
        <dsp:cNvSpPr/>
      </dsp:nvSpPr>
      <dsp:spPr>
        <a:xfrm>
          <a:off x="2514384" y="875684"/>
          <a:ext cx="1818317" cy="401068"/>
        </a:xfrm>
        <a:custGeom>
          <a:avLst/>
          <a:gdLst/>
          <a:ahLst/>
          <a:cxnLst/>
          <a:rect l="0" t="0" r="0" b="0"/>
          <a:pathLst>
            <a:path>
              <a:moveTo>
                <a:pt x="1818317" y="0"/>
              </a:moveTo>
              <a:lnTo>
                <a:pt x="1818317" y="273316"/>
              </a:lnTo>
              <a:lnTo>
                <a:pt x="0" y="273316"/>
              </a:lnTo>
              <a:lnTo>
                <a:pt x="0" y="401068"/>
              </a:lnTo>
            </a:path>
          </a:pathLst>
        </a:custGeom>
        <a:noFill/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B0B15-3106-4D83-AD2F-29903351E8B5}">
      <dsp:nvSpPr>
        <dsp:cNvPr id="0" name=""/>
        <dsp:cNvSpPr/>
      </dsp:nvSpPr>
      <dsp:spPr>
        <a:xfrm>
          <a:off x="2703382" y="0"/>
          <a:ext cx="3258638" cy="875685"/>
        </a:xfrm>
        <a:prstGeom prst="roundRect">
          <a:avLst>
            <a:gd name="adj" fmla="val 1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8C344-146B-4FF2-8DFD-6CD41CB30398}">
      <dsp:nvSpPr>
        <dsp:cNvPr id="0" name=""/>
        <dsp:cNvSpPr/>
      </dsp:nvSpPr>
      <dsp:spPr>
        <a:xfrm>
          <a:off x="2856608" y="145564"/>
          <a:ext cx="3258638" cy="875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Quality Assurance</a:t>
          </a:r>
          <a:endParaRPr lang="ru-RU" sz="2300" kern="1200" dirty="0"/>
        </a:p>
      </dsp:txBody>
      <dsp:txXfrm>
        <a:off x="2882256" y="171212"/>
        <a:ext cx="3207342" cy="824389"/>
      </dsp:txXfrm>
    </dsp:sp>
    <dsp:sp modelId="{4309103A-8205-4AB7-AF49-D1116A67B9CC}">
      <dsp:nvSpPr>
        <dsp:cNvPr id="0" name=""/>
        <dsp:cNvSpPr/>
      </dsp:nvSpPr>
      <dsp:spPr>
        <a:xfrm>
          <a:off x="161163" y="1276753"/>
          <a:ext cx="4706442" cy="875685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97D9B-9942-4D28-958B-CDB390A90221}">
      <dsp:nvSpPr>
        <dsp:cNvPr id="0" name=""/>
        <dsp:cNvSpPr/>
      </dsp:nvSpPr>
      <dsp:spPr>
        <a:xfrm>
          <a:off x="314389" y="1422317"/>
          <a:ext cx="4706442" cy="875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Study Program and Research Quality</a:t>
          </a:r>
          <a:endParaRPr lang="ru-RU" sz="2300" kern="1200" dirty="0"/>
        </a:p>
      </dsp:txBody>
      <dsp:txXfrm>
        <a:off x="340037" y="1447965"/>
        <a:ext cx="4655146" cy="824389"/>
      </dsp:txXfrm>
    </dsp:sp>
    <dsp:sp modelId="{9EEC232B-BEA0-4770-AB4B-7269E4149290}">
      <dsp:nvSpPr>
        <dsp:cNvPr id="0" name=""/>
        <dsp:cNvSpPr/>
      </dsp:nvSpPr>
      <dsp:spPr>
        <a:xfrm>
          <a:off x="5020829" y="1276753"/>
          <a:ext cx="3330182" cy="875685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41A5C-D02D-47D1-B059-411C91412AA6}">
      <dsp:nvSpPr>
        <dsp:cNvPr id="0" name=""/>
        <dsp:cNvSpPr/>
      </dsp:nvSpPr>
      <dsp:spPr>
        <a:xfrm>
          <a:off x="5174055" y="1422317"/>
          <a:ext cx="3330182" cy="875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Research Department </a:t>
          </a:r>
          <a:endParaRPr lang="ru-RU" sz="2300" kern="1200" dirty="0"/>
        </a:p>
      </dsp:txBody>
      <dsp:txXfrm>
        <a:off x="5199703" y="1447965"/>
        <a:ext cx="3278886" cy="824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5DDD1-F1B1-4378-9655-33135FE5A1D5}">
      <dsp:nvSpPr>
        <dsp:cNvPr id="0" name=""/>
        <dsp:cNvSpPr/>
      </dsp:nvSpPr>
      <dsp:spPr>
        <a:xfrm>
          <a:off x="41" y="187804"/>
          <a:ext cx="3987998" cy="1318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Development of best practice model Doctoral Schools for structured PhD </a:t>
          </a:r>
          <a:r>
            <a:rPr lang="en-US" sz="1700" b="1" kern="1200" dirty="0" err="1" smtClean="0"/>
            <a:t>programme</a:t>
          </a:r>
          <a:r>
            <a:rPr lang="en-US" sz="1700" b="1" kern="1200" dirty="0" smtClean="0"/>
            <a:t> implementation in Ukraine and Georgia</a:t>
          </a:r>
          <a:endParaRPr lang="ru-RU" sz="1700" kern="1200" dirty="0"/>
        </a:p>
      </dsp:txBody>
      <dsp:txXfrm>
        <a:off x="41" y="187804"/>
        <a:ext cx="3987998" cy="1318799"/>
      </dsp:txXfrm>
    </dsp:sp>
    <dsp:sp modelId="{895BE4EC-9AE9-4ECC-987B-C24E6B5CD447}">
      <dsp:nvSpPr>
        <dsp:cNvPr id="0" name=""/>
        <dsp:cNvSpPr/>
      </dsp:nvSpPr>
      <dsp:spPr>
        <a:xfrm>
          <a:off x="41" y="1506603"/>
          <a:ext cx="3987998" cy="32665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 To establish model Doctoral Schools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 To deliver five PhD </a:t>
          </a:r>
          <a:r>
            <a:rPr lang="en-US" sz="1700" kern="1200" dirty="0" err="1" smtClean="0"/>
            <a:t>programmes</a:t>
          </a:r>
          <a:r>
            <a:rPr lang="en-US" sz="1700" kern="1200" dirty="0" smtClean="0"/>
            <a:t> in each Doctoral School by 2013.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</a:t>
          </a:r>
          <a:r>
            <a:rPr lang="en-US" sz="1700" kern="1200" dirty="0" err="1" smtClean="0"/>
            <a:t>internationalise</a:t>
          </a:r>
          <a:r>
            <a:rPr lang="en-US" sz="1700" kern="1200" dirty="0" smtClean="0"/>
            <a:t> all aspects of doctoral education and research.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introduce skills, methods, and thematic curricula and doctoral-level teaching methods to the partner countries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 disseminate the benefits of structured PhD </a:t>
          </a:r>
          <a:r>
            <a:rPr lang="en-US" sz="1700" kern="1200" dirty="0" err="1" smtClean="0"/>
            <a:t>programmes</a:t>
          </a:r>
          <a:r>
            <a:rPr lang="en-US" sz="1700" kern="1200" dirty="0" smtClean="0"/>
            <a:t> to a broad regional stakeholder.</a:t>
          </a:r>
          <a:endParaRPr lang="ru-RU" sz="1700" kern="1200" dirty="0"/>
        </a:p>
      </dsp:txBody>
      <dsp:txXfrm>
        <a:off x="41" y="1506603"/>
        <a:ext cx="3987998" cy="3266550"/>
      </dsp:txXfrm>
    </dsp:sp>
    <dsp:sp modelId="{7B5EE139-D374-499B-9E74-C5F0870074AC}">
      <dsp:nvSpPr>
        <dsp:cNvPr id="0" name=""/>
        <dsp:cNvSpPr/>
      </dsp:nvSpPr>
      <dsp:spPr>
        <a:xfrm>
          <a:off x="4546359" y="187804"/>
          <a:ext cx="3987998" cy="1318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Promoting Internationalization and Comparability of Quality Assurance </a:t>
          </a:r>
          <a:endParaRPr lang="ru-RU" sz="1700" kern="1200"/>
        </a:p>
      </dsp:txBody>
      <dsp:txXfrm>
        <a:off x="4546359" y="187804"/>
        <a:ext cx="3987998" cy="1318799"/>
      </dsp:txXfrm>
    </dsp:sp>
    <dsp:sp modelId="{F9DFF5B2-FC0E-42A1-B249-976A0A72D3CF}">
      <dsp:nvSpPr>
        <dsp:cNvPr id="0" name=""/>
        <dsp:cNvSpPr/>
      </dsp:nvSpPr>
      <dsp:spPr>
        <a:xfrm>
          <a:off x="4546359" y="1506603"/>
          <a:ext cx="3987998" cy="32665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Inhanced quality of higher education in Georgia and Armenia</a:t>
          </a:r>
          <a:endParaRPr lang="ru-RU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Higher convergence with EU developments (internationalization &amp; comparability)</a:t>
          </a:r>
          <a:endParaRPr lang="ru-RU" sz="1700" kern="1200"/>
        </a:p>
      </dsp:txBody>
      <dsp:txXfrm>
        <a:off x="4546359" y="1506603"/>
        <a:ext cx="3987998" cy="326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619B9-46EF-4858-913C-85DBC217F77B}">
      <dsp:nvSpPr>
        <dsp:cNvPr id="0" name=""/>
        <dsp:cNvSpPr/>
      </dsp:nvSpPr>
      <dsp:spPr>
        <a:xfrm>
          <a:off x="1161" y="1466"/>
          <a:ext cx="8501915" cy="74308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solidFill>
            <a:schemeClr val="bg2">
              <a:lumMod val="25000"/>
            </a:schemeClr>
          </a:solidFill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solidFill>
                <a:srgbClr val="000000"/>
              </a:solidFill>
            </a:rPr>
            <a:t>Code of Practice: Functions  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22925" y="23230"/>
        <a:ext cx="8458387" cy="699556"/>
      </dsp:txXfrm>
    </dsp:sp>
    <dsp:sp modelId="{65FFB825-C8E1-4B1B-8C08-74D47D92882B}">
      <dsp:nvSpPr>
        <dsp:cNvPr id="0" name=""/>
        <dsp:cNvSpPr/>
      </dsp:nvSpPr>
      <dsp:spPr>
        <a:xfrm>
          <a:off x="9459" y="807916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</a:rPr>
            <a:t>Teaching/Learning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31223" y="829680"/>
        <a:ext cx="1840080" cy="699556"/>
      </dsp:txXfrm>
    </dsp:sp>
    <dsp:sp modelId="{EA0B7A2D-0ED7-461C-9860-75134EB01811}">
      <dsp:nvSpPr>
        <dsp:cNvPr id="0" name=""/>
        <dsp:cNvSpPr/>
      </dsp:nvSpPr>
      <dsp:spPr>
        <a:xfrm>
          <a:off x="9459" y="1614367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000000"/>
              </a:solidFill>
            </a:rPr>
            <a:t>Graduate Level Course Guide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31223" y="1636131"/>
        <a:ext cx="1840080" cy="699556"/>
      </dsp:txXfrm>
    </dsp:sp>
    <dsp:sp modelId="{CD135939-9AA7-4833-9883-3C88415FF0E2}">
      <dsp:nvSpPr>
        <dsp:cNvPr id="0" name=""/>
        <dsp:cNvSpPr/>
      </dsp:nvSpPr>
      <dsp:spPr>
        <a:xfrm>
          <a:off x="9459" y="2420817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PhD Student Individual Plan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31223" y="2442581"/>
        <a:ext cx="1840080" cy="699556"/>
      </dsp:txXfrm>
    </dsp:sp>
    <dsp:sp modelId="{2FAB456B-7981-487E-B1CA-5684E1A047B2}">
      <dsp:nvSpPr>
        <dsp:cNvPr id="0" name=""/>
        <dsp:cNvSpPr/>
      </dsp:nvSpPr>
      <dsp:spPr>
        <a:xfrm>
          <a:off x="9459" y="3227268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Learning Management System (ARGUS)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31223" y="3249032"/>
        <a:ext cx="1840080" cy="699556"/>
      </dsp:txXfrm>
    </dsp:sp>
    <dsp:sp modelId="{F38735B8-45E9-46E5-9B37-639D47EDE7A1}">
      <dsp:nvSpPr>
        <dsp:cNvPr id="0" name=""/>
        <dsp:cNvSpPr/>
      </dsp:nvSpPr>
      <dsp:spPr>
        <a:xfrm>
          <a:off x="9459" y="4033719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PhD Program Curriculum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31223" y="4055483"/>
        <a:ext cx="1840080" cy="699556"/>
      </dsp:txXfrm>
    </dsp:sp>
    <dsp:sp modelId="{9D730B4B-6D64-104E-942E-427E8E25BB5D}">
      <dsp:nvSpPr>
        <dsp:cNvPr id="0" name=""/>
        <dsp:cNvSpPr/>
      </dsp:nvSpPr>
      <dsp:spPr>
        <a:xfrm>
          <a:off x="9459" y="4840169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ISU Doctoral School Statute/Regulations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31223" y="4861933"/>
        <a:ext cx="1840080" cy="699556"/>
      </dsp:txXfrm>
    </dsp:sp>
    <dsp:sp modelId="{B507AD55-85BC-4D6D-AA49-3767700AEC3F}">
      <dsp:nvSpPr>
        <dsp:cNvPr id="0" name=""/>
        <dsp:cNvSpPr/>
      </dsp:nvSpPr>
      <dsp:spPr>
        <a:xfrm>
          <a:off x="2051291" y="807916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</a:rPr>
            <a:t>Supervision 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2073055" y="829680"/>
        <a:ext cx="1840080" cy="699556"/>
      </dsp:txXfrm>
    </dsp:sp>
    <dsp:sp modelId="{2CC0791C-9416-4BE5-ABFD-B00D97401A26}">
      <dsp:nvSpPr>
        <dsp:cNvPr id="0" name=""/>
        <dsp:cNvSpPr/>
      </dsp:nvSpPr>
      <dsp:spPr>
        <a:xfrm>
          <a:off x="2051291" y="1614367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000000"/>
              </a:solidFill>
            </a:rPr>
            <a:t>Supervisor Guide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2073055" y="1636131"/>
        <a:ext cx="1840080" cy="699556"/>
      </dsp:txXfrm>
    </dsp:sp>
    <dsp:sp modelId="{71F03ABE-57C6-4F90-AF84-A97795158975}">
      <dsp:nvSpPr>
        <dsp:cNvPr id="0" name=""/>
        <dsp:cNvSpPr/>
      </dsp:nvSpPr>
      <dsp:spPr>
        <a:xfrm>
          <a:off x="2051291" y="2420817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PhD Student Individual Plan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2073055" y="2442581"/>
        <a:ext cx="1840080" cy="699556"/>
      </dsp:txXfrm>
    </dsp:sp>
    <dsp:sp modelId="{27938A3C-85C2-3249-9E34-E0BCFB54B163}">
      <dsp:nvSpPr>
        <dsp:cNvPr id="0" name=""/>
        <dsp:cNvSpPr/>
      </dsp:nvSpPr>
      <dsp:spPr>
        <a:xfrm>
          <a:off x="2051291" y="3227268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Colloquium Guidelines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2073055" y="3249032"/>
        <a:ext cx="1840080" cy="699556"/>
      </dsp:txXfrm>
    </dsp:sp>
    <dsp:sp modelId="{3F81B599-85A5-4E68-81B6-1ED51D89C82E}">
      <dsp:nvSpPr>
        <dsp:cNvPr id="0" name=""/>
        <dsp:cNvSpPr/>
      </dsp:nvSpPr>
      <dsp:spPr>
        <a:xfrm>
          <a:off x="2051291" y="4033719"/>
          <a:ext cx="1883608" cy="743084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Research  project proposal 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073055" y="4055483"/>
        <a:ext cx="1840080" cy="699556"/>
      </dsp:txXfrm>
    </dsp:sp>
    <dsp:sp modelId="{DDE4BEAF-20BA-4816-9D5F-19A754561A16}">
      <dsp:nvSpPr>
        <dsp:cNvPr id="0" name=""/>
        <dsp:cNvSpPr/>
      </dsp:nvSpPr>
      <dsp:spPr>
        <a:xfrm>
          <a:off x="4093123" y="807916"/>
          <a:ext cx="2359822" cy="74308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</a:rPr>
            <a:t>Research</a:t>
          </a:r>
          <a:r>
            <a:rPr lang="en-US" sz="1400" kern="1200" smtClean="0">
              <a:solidFill>
                <a:srgbClr val="000000"/>
              </a:solidFill>
            </a:rPr>
            <a:t> 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4114887" y="829680"/>
        <a:ext cx="2316294" cy="699556"/>
      </dsp:txXfrm>
    </dsp:sp>
    <dsp:sp modelId="{6517E56D-BD41-4ED3-99D7-FDF84FAE8C56}">
      <dsp:nvSpPr>
        <dsp:cNvPr id="0" name=""/>
        <dsp:cNvSpPr/>
      </dsp:nvSpPr>
      <dsp:spPr>
        <a:xfrm>
          <a:off x="4098873" y="1614367"/>
          <a:ext cx="2348322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000000"/>
              </a:solidFill>
            </a:rPr>
            <a:t>ISU Style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4120637" y="1636131"/>
        <a:ext cx="2304794" cy="699556"/>
      </dsp:txXfrm>
    </dsp:sp>
    <dsp:sp modelId="{848C207D-851F-4511-BB9B-1992CB2F8B34}">
      <dsp:nvSpPr>
        <dsp:cNvPr id="0" name=""/>
        <dsp:cNvSpPr/>
      </dsp:nvSpPr>
      <dsp:spPr>
        <a:xfrm>
          <a:off x="4110289" y="2420817"/>
          <a:ext cx="2325490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Plagiarism Regulations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132053" y="2442581"/>
        <a:ext cx="2281962" cy="699556"/>
      </dsp:txXfrm>
    </dsp:sp>
    <dsp:sp modelId="{E9143633-18D8-40A8-A47A-86BEABC52912}">
      <dsp:nvSpPr>
        <dsp:cNvPr id="0" name=""/>
        <dsp:cNvSpPr/>
      </dsp:nvSpPr>
      <dsp:spPr>
        <a:xfrm>
          <a:off x="4132790" y="3227268"/>
          <a:ext cx="2280489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Conference Funding Regulations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154554" y="3249032"/>
        <a:ext cx="2236961" cy="699556"/>
      </dsp:txXfrm>
    </dsp:sp>
    <dsp:sp modelId="{043606D0-3F0F-4D92-B756-74CFA3E7E408}">
      <dsp:nvSpPr>
        <dsp:cNvPr id="0" name=""/>
        <dsp:cNvSpPr/>
      </dsp:nvSpPr>
      <dsp:spPr>
        <a:xfrm>
          <a:off x="4176493" y="4033719"/>
          <a:ext cx="2193083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Support for Publications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198257" y="4055483"/>
        <a:ext cx="2149555" cy="699556"/>
      </dsp:txXfrm>
    </dsp:sp>
    <dsp:sp modelId="{F7C02C3A-DA0B-4455-958A-9F7FB3CCD729}">
      <dsp:nvSpPr>
        <dsp:cNvPr id="0" name=""/>
        <dsp:cNvSpPr/>
      </dsp:nvSpPr>
      <dsp:spPr>
        <a:xfrm>
          <a:off x="4176493" y="4840169"/>
          <a:ext cx="2193083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rgbClr val="000000"/>
              </a:solidFill>
            </a:rPr>
            <a:t>Alliance with Research Institutes/Centers/Labs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4198257" y="4861933"/>
        <a:ext cx="2149555" cy="699556"/>
      </dsp:txXfrm>
    </dsp:sp>
    <dsp:sp modelId="{C6E96FC7-D07B-4401-B01F-E617A54B7101}">
      <dsp:nvSpPr>
        <dsp:cNvPr id="0" name=""/>
        <dsp:cNvSpPr/>
      </dsp:nvSpPr>
      <dsp:spPr>
        <a:xfrm>
          <a:off x="6611169" y="807916"/>
          <a:ext cx="1883608" cy="74308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000000"/>
              </a:solidFill>
            </a:rPr>
            <a:t>Quality Enhancement Mechanism 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6632933" y="829680"/>
        <a:ext cx="1840080" cy="699556"/>
      </dsp:txXfrm>
    </dsp:sp>
    <dsp:sp modelId="{B10B8FB7-18C0-45BA-B4CC-A596D43BFEAF}">
      <dsp:nvSpPr>
        <dsp:cNvPr id="0" name=""/>
        <dsp:cNvSpPr/>
      </dsp:nvSpPr>
      <dsp:spPr>
        <a:xfrm>
          <a:off x="6614842" y="1614367"/>
          <a:ext cx="1876261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000000"/>
              </a:solidFill>
            </a:rPr>
            <a:t>Internal Quality Enhancement 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6636606" y="1636131"/>
        <a:ext cx="1832733" cy="699556"/>
      </dsp:txXfrm>
    </dsp:sp>
    <dsp:sp modelId="{35EE9F39-3836-40CD-ADC9-E28DFC53F936}">
      <dsp:nvSpPr>
        <dsp:cNvPr id="0" name=""/>
        <dsp:cNvSpPr/>
      </dsp:nvSpPr>
      <dsp:spPr>
        <a:xfrm>
          <a:off x="6598113" y="2435112"/>
          <a:ext cx="1861653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External Quality Enhancement Standards (NCEQE)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6619877" y="2456876"/>
        <a:ext cx="1818125" cy="699556"/>
      </dsp:txXfrm>
    </dsp:sp>
    <dsp:sp modelId="{5E2874D7-0AFF-8947-A06A-83B2542BAFD6}">
      <dsp:nvSpPr>
        <dsp:cNvPr id="0" name=""/>
        <dsp:cNvSpPr/>
      </dsp:nvSpPr>
      <dsp:spPr>
        <a:xfrm>
          <a:off x="6598113" y="3353340"/>
          <a:ext cx="1861653" cy="7430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solidFill>
                <a:srgbClr val="000000"/>
              </a:solidFill>
            </a:rPr>
            <a:t>National Qualification Descriptors for 3td cycle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6619877" y="3375104"/>
        <a:ext cx="1818125" cy="699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02EF9-F9AF-4553-8460-4ADD8E701C59}">
      <dsp:nvSpPr>
        <dsp:cNvPr id="0" name=""/>
        <dsp:cNvSpPr/>
      </dsp:nvSpPr>
      <dsp:spPr>
        <a:xfrm>
          <a:off x="11742" y="251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Accountability</a:t>
          </a:r>
          <a:endParaRPr lang="ru-RU" sz="3200" b="0" kern="1200" dirty="0"/>
        </a:p>
      </dsp:txBody>
      <dsp:txXfrm>
        <a:off x="38256" y="26765"/>
        <a:ext cx="3567960" cy="852219"/>
      </dsp:txXfrm>
    </dsp:sp>
    <dsp:sp modelId="{6D1750D9-977E-4566-B111-4F71E6F936DC}">
      <dsp:nvSpPr>
        <dsp:cNvPr id="0" name=""/>
        <dsp:cNvSpPr/>
      </dsp:nvSpPr>
      <dsp:spPr>
        <a:xfrm rot="5400000">
          <a:off x="1743027" y="984707"/>
          <a:ext cx="158418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AAC96-9EF1-442A-93A5-E661424BD56E}">
      <dsp:nvSpPr>
        <dsp:cNvPr id="0" name=""/>
        <dsp:cNvSpPr/>
      </dsp:nvSpPr>
      <dsp:spPr>
        <a:xfrm>
          <a:off x="11742" y="1222334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Quality measurement</a:t>
          </a:r>
          <a:endParaRPr lang="ru-RU" sz="2800" kern="1200" dirty="0"/>
        </a:p>
      </dsp:txBody>
      <dsp:txXfrm>
        <a:off x="38256" y="1248848"/>
        <a:ext cx="3567960" cy="852219"/>
      </dsp:txXfrm>
    </dsp:sp>
    <dsp:sp modelId="{B8683351-6196-4FF5-A26E-13C0A7F733FF}">
      <dsp:nvSpPr>
        <dsp:cNvPr id="0" name=""/>
        <dsp:cNvSpPr/>
      </dsp:nvSpPr>
      <dsp:spPr>
        <a:xfrm rot="5400000">
          <a:off x="1743027" y="2206790"/>
          <a:ext cx="158418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F7F1C-BC5E-4F37-8AA4-8E40C5A62285}">
      <dsp:nvSpPr>
        <dsp:cNvPr id="0" name=""/>
        <dsp:cNvSpPr/>
      </dsp:nvSpPr>
      <dsp:spPr>
        <a:xfrm>
          <a:off x="11742" y="2444418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Standartisation</a:t>
          </a:r>
          <a:endParaRPr lang="ru-RU" sz="2800" kern="1200" dirty="0"/>
        </a:p>
      </dsp:txBody>
      <dsp:txXfrm>
        <a:off x="38256" y="2470932"/>
        <a:ext cx="3567960" cy="852219"/>
      </dsp:txXfrm>
    </dsp:sp>
    <dsp:sp modelId="{50762855-F1F9-44C9-AE87-B9FBED0E142B}">
      <dsp:nvSpPr>
        <dsp:cNvPr id="0" name=""/>
        <dsp:cNvSpPr/>
      </dsp:nvSpPr>
      <dsp:spPr>
        <a:xfrm rot="5400000">
          <a:off x="1743027" y="3428874"/>
          <a:ext cx="158418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0875C-184E-460F-AF3C-93026A1980DB}">
      <dsp:nvSpPr>
        <dsp:cNvPr id="0" name=""/>
        <dsp:cNvSpPr/>
      </dsp:nvSpPr>
      <dsp:spPr>
        <a:xfrm>
          <a:off x="11742" y="3666501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Compliance culture</a:t>
          </a:r>
          <a:endParaRPr lang="ru-RU" sz="2800" kern="1200" dirty="0"/>
        </a:p>
      </dsp:txBody>
      <dsp:txXfrm>
        <a:off x="38256" y="3693015"/>
        <a:ext cx="3567960" cy="852219"/>
      </dsp:txXfrm>
    </dsp:sp>
    <dsp:sp modelId="{36C4762E-1E40-41B2-84D3-9B9CB532BE54}">
      <dsp:nvSpPr>
        <dsp:cNvPr id="0" name=""/>
        <dsp:cNvSpPr/>
      </dsp:nvSpPr>
      <dsp:spPr>
        <a:xfrm>
          <a:off x="4139669" y="251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Improvement</a:t>
          </a:r>
          <a:endParaRPr lang="ru-RU" sz="3200" kern="1200" dirty="0"/>
        </a:p>
      </dsp:txBody>
      <dsp:txXfrm>
        <a:off x="4166183" y="26765"/>
        <a:ext cx="3567960" cy="852219"/>
      </dsp:txXfrm>
    </dsp:sp>
    <dsp:sp modelId="{9A0EBDF9-43D6-4653-8CCD-17D6C4B8D632}">
      <dsp:nvSpPr>
        <dsp:cNvPr id="0" name=""/>
        <dsp:cNvSpPr/>
      </dsp:nvSpPr>
      <dsp:spPr>
        <a:xfrm rot="5400000">
          <a:off x="5870954" y="984707"/>
          <a:ext cx="158418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99829-DA74-4C7B-B018-6756CB570689}">
      <dsp:nvSpPr>
        <dsp:cNvPr id="0" name=""/>
        <dsp:cNvSpPr/>
      </dsp:nvSpPr>
      <dsp:spPr>
        <a:xfrm>
          <a:off x="4139669" y="1222334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Quality assurance</a:t>
          </a:r>
          <a:endParaRPr lang="ru-RU" sz="2800" kern="1200" dirty="0"/>
        </a:p>
      </dsp:txBody>
      <dsp:txXfrm>
        <a:off x="4166183" y="1248848"/>
        <a:ext cx="3567960" cy="852219"/>
      </dsp:txXfrm>
    </dsp:sp>
    <dsp:sp modelId="{98AD8B4F-9E64-4DFF-B0BD-AC96521ECD49}">
      <dsp:nvSpPr>
        <dsp:cNvPr id="0" name=""/>
        <dsp:cNvSpPr/>
      </dsp:nvSpPr>
      <dsp:spPr>
        <a:xfrm rot="5472045">
          <a:off x="5862877" y="2202123"/>
          <a:ext cx="149151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22916-3898-4E6E-AA05-6327BFF268AA}">
      <dsp:nvSpPr>
        <dsp:cNvPr id="0" name=""/>
        <dsp:cNvSpPr/>
      </dsp:nvSpPr>
      <dsp:spPr>
        <a:xfrm>
          <a:off x="4114249" y="2435084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Innovation and creativity</a:t>
          </a:r>
          <a:endParaRPr lang="ru-RU" sz="2800" kern="1200" dirty="0"/>
        </a:p>
      </dsp:txBody>
      <dsp:txXfrm>
        <a:off x="4140763" y="2461598"/>
        <a:ext cx="3567960" cy="852219"/>
      </dsp:txXfrm>
    </dsp:sp>
    <dsp:sp modelId="{718D91D5-4F00-469F-A604-67469A50FF19}">
      <dsp:nvSpPr>
        <dsp:cNvPr id="0" name=""/>
        <dsp:cNvSpPr/>
      </dsp:nvSpPr>
      <dsp:spPr>
        <a:xfrm rot="5329047">
          <a:off x="5853542" y="3424207"/>
          <a:ext cx="167821" cy="158418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AF448-1EFB-4031-91E6-581EF435C648}">
      <dsp:nvSpPr>
        <dsp:cNvPr id="0" name=""/>
        <dsp:cNvSpPr/>
      </dsp:nvSpPr>
      <dsp:spPr>
        <a:xfrm>
          <a:off x="4139669" y="3666501"/>
          <a:ext cx="3620988" cy="90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Internal quality process</a:t>
          </a:r>
          <a:endParaRPr lang="ru-RU" sz="2800" kern="1200" dirty="0"/>
        </a:p>
      </dsp:txBody>
      <dsp:txXfrm>
        <a:off x="4166183" y="3693015"/>
        <a:ext cx="3567960" cy="852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CF28-5475-46B4-95DD-712EBFDDF920}" type="datetimeFigureOut">
              <a:rPr lang="ru-RU" smtClean="0"/>
              <a:pPr/>
              <a:t>10/10/12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CDA91-BA0F-461B-842E-307707726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8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DA91-BA0F-461B-842E-3077077264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CDA91-BA0F-461B-842E-30770772641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2495DC-9109-3247-9909-935CA67ECFA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CB507D-AAB8-F349-AAFE-C73140B65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Ilia</a:t>
            </a:r>
            <a:r>
              <a:rPr lang="en-US" dirty="0" smtClean="0"/>
              <a:t> State University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College of Arts and Sciences</a:t>
            </a:r>
          </a:p>
          <a:p>
            <a:pPr marL="514350" indent="-514350"/>
            <a:r>
              <a:rPr lang="en-US" sz="2400" dirty="0" smtClean="0"/>
              <a:t>College of Law</a:t>
            </a:r>
          </a:p>
          <a:p>
            <a:pPr marL="514350" indent="-514350"/>
            <a:r>
              <a:rPr lang="en-US" sz="2400" dirty="0" smtClean="0"/>
              <a:t>College of Engineering</a:t>
            </a:r>
          </a:p>
          <a:p>
            <a:pPr marL="514350" indent="-514350"/>
            <a:r>
              <a:rPr lang="en-US" sz="2400" dirty="0" smtClean="0"/>
              <a:t>College of Business</a:t>
            </a:r>
          </a:p>
          <a:p>
            <a:pPr marL="514350" indent="-514350"/>
            <a:r>
              <a:rPr lang="en-US" sz="2400" dirty="0" smtClean="0"/>
              <a:t>College of Sports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 rot="20560411">
            <a:off x="6134300" y="2376665"/>
            <a:ext cx="2352226" cy="1995675"/>
          </a:xfrm>
          <a:prstGeom prst="rect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en-US" sz="1400" dirty="0" smtClean="0"/>
              <a:t> </a:t>
            </a:r>
            <a:r>
              <a:rPr lang="en-US" sz="2000" dirty="0" smtClean="0"/>
              <a:t>About 10000 students.</a:t>
            </a:r>
          </a:p>
          <a:p>
            <a:pPr marL="514350" indent="-514350">
              <a:buNone/>
            </a:pPr>
            <a:r>
              <a:rPr lang="en-US" sz="2000" dirty="0" smtClean="0"/>
              <a:t>More than 100 programs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Ilia</a:t>
            </a:r>
            <a:r>
              <a:rPr lang="en-US" dirty="0" smtClean="0"/>
              <a:t> State University</a:t>
            </a:r>
            <a:endParaRPr lang="ru-R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5984" y="3786190"/>
            <a:ext cx="4500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Learning and  research outcome assessment instruments and mechanisms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Program design and approval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Program monitoring and review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Internalization of  teaching and research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Coordination of external review process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857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Ilia</a:t>
            </a:r>
            <a:r>
              <a:rPr lang="en-US" dirty="0" smtClean="0"/>
              <a:t> State University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 rot="21105195">
            <a:off x="301752" y="822077"/>
            <a:ext cx="4572000" cy="2092881"/>
          </a:xfrm>
          <a:prstGeom prst="rect">
            <a:avLst/>
          </a:prstGeom>
          <a:solidFill>
            <a:srgbClr val="CCCCFF"/>
          </a:solidFill>
        </p:spPr>
        <p:txBody>
          <a:bodyPr>
            <a:spAutoFit/>
          </a:bodyPr>
          <a:lstStyle/>
          <a:p>
            <a:r>
              <a:rPr lang="en-US" dirty="0" err="1" smtClean="0"/>
              <a:t>Authorisation</a:t>
            </a:r>
            <a:r>
              <a:rPr lang="en-US" dirty="0" smtClean="0"/>
              <a:t>-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external evaluation of compatibility of an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institution with standards,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obligatory for all types of educational institutions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to carry out educational activities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to issue an educational document approved by the state.</a:t>
            </a:r>
          </a:p>
        </p:txBody>
      </p:sp>
      <p:sp>
        <p:nvSpPr>
          <p:cNvPr id="7" name="Rectangle 6"/>
          <p:cNvSpPr/>
          <p:nvPr/>
        </p:nvSpPr>
        <p:spPr>
          <a:xfrm rot="1257403">
            <a:off x="4778316" y="1176311"/>
            <a:ext cx="4572000" cy="1200329"/>
          </a:xfrm>
          <a:prstGeom prst="rect">
            <a:avLst/>
          </a:prstGeom>
          <a:solidFill>
            <a:srgbClr val="CCCCFF"/>
          </a:solidFill>
        </p:spPr>
        <p:txBody>
          <a:bodyPr>
            <a:spAutoFit/>
          </a:bodyPr>
          <a:lstStyle/>
          <a:p>
            <a:r>
              <a:rPr lang="en-US" dirty="0" smtClean="0"/>
              <a:t>Accreditation – </a:t>
            </a:r>
          </a:p>
          <a:p>
            <a:r>
              <a:rPr lang="en-US" dirty="0" smtClean="0"/>
              <a:t>external evaluation mechanism, which determines the compatibility of an educational </a:t>
            </a:r>
            <a:r>
              <a:rPr lang="en-US" dirty="0" err="1" smtClean="0"/>
              <a:t>programme</a:t>
            </a:r>
            <a:r>
              <a:rPr lang="en-US" dirty="0" smtClean="0"/>
              <a:t> with standards.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5292" y="3232034"/>
            <a:ext cx="86608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Standard 1 – </a:t>
            </a:r>
            <a:r>
              <a:rPr lang="en-US" b="1" dirty="0" smtClean="0"/>
              <a:t>The Goals of an Educational </a:t>
            </a:r>
            <a:r>
              <a:rPr lang="en-US" b="1" dirty="0" err="1" smtClean="0"/>
              <a:t>Programme</a:t>
            </a:r>
            <a:r>
              <a:rPr lang="en-US" b="1" dirty="0" smtClean="0"/>
              <a:t>, Learning Outcomes and the Compatibility of the </a:t>
            </a:r>
            <a:r>
              <a:rPr lang="en-US" b="1" dirty="0" err="1" smtClean="0"/>
              <a:t>Programme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with Them </a:t>
            </a:r>
          </a:p>
          <a:p>
            <a:endParaRPr lang="en-GB" b="1" dirty="0" smtClean="0"/>
          </a:p>
          <a:p>
            <a:r>
              <a:rPr lang="en-GB" b="1" dirty="0" smtClean="0"/>
              <a:t>Standard 2 – </a:t>
            </a:r>
            <a:r>
              <a:rPr lang="en-US" b="1" dirty="0" smtClean="0"/>
              <a:t>Teaching Methodology and </a:t>
            </a:r>
            <a:r>
              <a:rPr lang="en-US" b="1" dirty="0" err="1" smtClean="0"/>
              <a:t>Organisation</a:t>
            </a:r>
            <a:r>
              <a:rPr lang="en-US" b="1" dirty="0" smtClean="0"/>
              <a:t>, Adequate to </a:t>
            </a:r>
            <a:r>
              <a:rPr lang="en-US" b="1" dirty="0" err="1" smtClean="0"/>
              <a:t>Programme</a:t>
            </a:r>
            <a:r>
              <a:rPr lang="en-US" b="1" dirty="0" smtClean="0"/>
              <a:t> Mastering Evaluation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Standard 3 – </a:t>
            </a:r>
            <a:r>
              <a:rPr lang="en-US" b="1" dirty="0" smtClean="0"/>
              <a:t>Student Performance, Individual Work with Them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Standard 4 – Provision with teaching resources</a:t>
            </a:r>
          </a:p>
          <a:p>
            <a:endParaRPr lang="en-GB" b="1" dirty="0" smtClean="0"/>
          </a:p>
          <a:p>
            <a:r>
              <a:rPr lang="en-GB" b="1" dirty="0" smtClean="0"/>
              <a:t>Standard 5 – </a:t>
            </a:r>
            <a:r>
              <a:rPr lang="en-US" b="1" dirty="0" smtClean="0"/>
              <a:t>Potential to Develop the Quality of Teaching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TEMPUS &amp; PICQA  Projects</a:t>
            </a:r>
            <a:endParaRPr lang="ru-RU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301752" y="1397000"/>
          <a:ext cx="85344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 rot="21036519">
            <a:off x="5532404" y="4283962"/>
            <a:ext cx="3446359" cy="2308324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Managing the Quality of Teaching and Learning at a HEI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Including Gender and Diversity Aspects;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Implementing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 QA Strategy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Tempus Project 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987552"/>
          <a:ext cx="8504238" cy="558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 rot="19507405">
            <a:off x="1518357" y="5125521"/>
            <a:ext cx="1321433" cy="429868"/>
          </a:xfrm>
          <a:prstGeom prst="rect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Aligned with NQD 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cycle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5857884" y="2781300"/>
            <a:ext cx="12954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Chicago Style Based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8269279" y="2357431"/>
            <a:ext cx="1073167" cy="423870"/>
          </a:xfrm>
          <a:prstGeom prst="rect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Best Practice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 rot="20053667">
            <a:off x="8152971" y="4052085"/>
            <a:ext cx="990600" cy="228600"/>
          </a:xfrm>
          <a:prstGeom prst="rect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Twinning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 rot="20380802">
            <a:off x="7682070" y="4832855"/>
            <a:ext cx="1608001" cy="589809"/>
          </a:xfrm>
          <a:prstGeom prst="rect">
            <a:avLst/>
          </a:prstGeom>
          <a:solidFill>
            <a:srgbClr val="984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Aligned with the Dublin Descriptors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857884" y="5513589"/>
            <a:ext cx="21336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Impact Factor and Peer-review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Importance of keeping balance between: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1828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972</TotalTime>
  <Words>435</Words>
  <Application>Microsoft Macintosh PowerPoint</Application>
  <PresentationFormat>On-screen Show (4:3)</PresentationFormat>
  <Paragraphs>108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Ilia State University</vt:lpstr>
      <vt:lpstr>Ilia State University</vt:lpstr>
      <vt:lpstr>Ilia State University</vt:lpstr>
      <vt:lpstr>TEMPUS &amp; PICQA  Projects</vt:lpstr>
      <vt:lpstr>Tempus Project </vt:lpstr>
      <vt:lpstr> Importance of keeping balance between: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Nino Zhvania</dc:creator>
  <cp:lastModifiedBy>Levan vachnadze</cp:lastModifiedBy>
  <cp:revision>32</cp:revision>
  <dcterms:created xsi:type="dcterms:W3CDTF">2011-06-01T13:37:27Z</dcterms:created>
  <dcterms:modified xsi:type="dcterms:W3CDTF">2012-10-10T18:27:38Z</dcterms:modified>
</cp:coreProperties>
</file>